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30"/>
  </p:notesMasterIdLst>
  <p:handoutMasterIdLst>
    <p:handoutMasterId r:id="rId31"/>
  </p:handoutMasterIdLst>
  <p:sldIdLst>
    <p:sldId id="256" r:id="rId5"/>
    <p:sldId id="257" r:id="rId6"/>
    <p:sldId id="258" r:id="rId7"/>
    <p:sldId id="280" r:id="rId8"/>
    <p:sldId id="282" r:id="rId9"/>
    <p:sldId id="260" r:id="rId10"/>
    <p:sldId id="261" r:id="rId11"/>
    <p:sldId id="264" r:id="rId12"/>
    <p:sldId id="262" r:id="rId13"/>
    <p:sldId id="265" r:id="rId14"/>
    <p:sldId id="267" r:id="rId15"/>
    <p:sldId id="268" r:id="rId16"/>
    <p:sldId id="269" r:id="rId17"/>
    <p:sldId id="270" r:id="rId18"/>
    <p:sldId id="266" r:id="rId19"/>
    <p:sldId id="272" r:id="rId20"/>
    <p:sldId id="273" r:id="rId21"/>
    <p:sldId id="274" r:id="rId22"/>
    <p:sldId id="275" r:id="rId23"/>
    <p:sldId id="277" r:id="rId24"/>
    <p:sldId id="278" r:id="rId25"/>
    <p:sldId id="279" r:id="rId26"/>
    <p:sldId id="281" r:id="rId27"/>
    <p:sldId id="283" r:id="rId28"/>
    <p:sldId id="271" r:id="rId29"/>
  </p:sldIdLst>
  <p:sldSz cx="10693400" cy="7561263"/>
  <p:notesSz cx="7559675" cy="106918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0" autoAdjust="0"/>
    <p:restoredTop sz="93719" autoAdjust="0"/>
  </p:normalViewPr>
  <p:slideViewPr>
    <p:cSldViewPr snapToGrid="0">
      <p:cViewPr varScale="1">
        <p:scale>
          <a:sx n="71" d="100"/>
          <a:sy n="71" d="100"/>
        </p:scale>
        <p:origin x="1680"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頁首版面配置區 1"/>
          <p:cNvSpPr txBox="1">
            <a:spLocks noGrp="1"/>
          </p:cNvSpPr>
          <p:nvPr>
            <p:ph type="hdr" sz="quarter"/>
          </p:nvPr>
        </p:nvSpPr>
        <p:spPr>
          <a:xfrm>
            <a:off x="0" y="0"/>
            <a:ext cx="3280680" cy="534240"/>
          </a:xfrm>
          <a:prstGeom prst="rect">
            <a:avLst/>
          </a:prstGeom>
          <a:noFill/>
          <a:ln>
            <a:noFill/>
          </a:ln>
        </p:spPr>
        <p:txBody>
          <a:bodyPr wrap="none" lIns="90000" tIns="45000" rIns="90000" bIns="45000"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微軟正黑體" pitchFamily="2"/>
              <a:cs typeface="Lucida Sans" pitchFamily="2"/>
            </a:endParaRPr>
          </a:p>
        </p:txBody>
      </p:sp>
      <p:sp>
        <p:nvSpPr>
          <p:cNvPr id="3" name="日期版面配置區 2"/>
          <p:cNvSpPr txBox="1">
            <a:spLocks noGrp="1"/>
          </p:cNvSpPr>
          <p:nvPr>
            <p:ph type="dt" sz="quarter" idx="1"/>
          </p:nvPr>
        </p:nvSpPr>
        <p:spPr>
          <a:xfrm>
            <a:off x="4278960" y="0"/>
            <a:ext cx="3280680" cy="534240"/>
          </a:xfrm>
          <a:prstGeom prst="rect">
            <a:avLst/>
          </a:prstGeom>
          <a:noFill/>
          <a:ln>
            <a:noFill/>
          </a:ln>
        </p:spPr>
        <p:txBody>
          <a:bodyPr wrap="none" lIns="90000" tIns="45000" rIns="90000" bIns="45000" anchorCtr="0" compatLnSpc="0">
            <a:noAutofit/>
          </a:bodyPr>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微軟正黑體" pitchFamily="2"/>
              <a:cs typeface="Lucida Sans" pitchFamily="2"/>
            </a:endParaRPr>
          </a:p>
        </p:txBody>
      </p:sp>
      <p:sp>
        <p:nvSpPr>
          <p:cNvPr id="4" name="頁尾版面配置區 3"/>
          <p:cNvSpPr txBox="1">
            <a:spLocks noGrp="1"/>
          </p:cNvSpPr>
          <p:nvPr>
            <p:ph type="ftr" sz="quarter" idx="2"/>
          </p:nvPr>
        </p:nvSpPr>
        <p:spPr>
          <a:xfrm>
            <a:off x="0" y="10157400"/>
            <a:ext cx="3280680" cy="534240"/>
          </a:xfrm>
          <a:prstGeom prst="rect">
            <a:avLst/>
          </a:prstGeom>
          <a:noFill/>
          <a:ln>
            <a:noFill/>
          </a:ln>
        </p:spPr>
        <p:txBody>
          <a:bodyPr wrap="none" lIns="90000" tIns="45000" rIns="90000" bIns="45000" anchor="b"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微軟正黑體" pitchFamily="2"/>
              <a:cs typeface="Lucida Sans" pitchFamily="2"/>
            </a:endParaRPr>
          </a:p>
        </p:txBody>
      </p:sp>
      <p:sp>
        <p:nvSpPr>
          <p:cNvPr id="5" name="投影片編號版面配置區 4"/>
          <p:cNvSpPr txBox="1">
            <a:spLocks noGrp="1"/>
          </p:cNvSpPr>
          <p:nvPr>
            <p:ph type="sldNum" sz="quarter" idx="3"/>
          </p:nvPr>
        </p:nvSpPr>
        <p:spPr>
          <a:xfrm>
            <a:off x="4278960" y="10157400"/>
            <a:ext cx="3280680" cy="534240"/>
          </a:xfrm>
          <a:prstGeom prst="rect">
            <a:avLst/>
          </a:prstGeom>
          <a:noFill/>
          <a:ln>
            <a:noFill/>
          </a:ln>
        </p:spPr>
        <p:txBody>
          <a:bodyPr wrap="none" lIns="90000" tIns="45000" rIns="90000" bIns="45000" anchor="b" anchorCtr="0" compatLnSpc="0">
            <a:noAutofit/>
          </a:bodyPr>
          <a:lstStyle/>
          <a:p>
            <a:pPr marL="0" marR="0" lvl="0" indent="0" algn="r" hangingPunct="0">
              <a:lnSpc>
                <a:spcPct val="100000"/>
              </a:lnSpc>
              <a:spcBef>
                <a:spcPts val="0"/>
              </a:spcBef>
              <a:spcAft>
                <a:spcPts val="0"/>
              </a:spcAft>
              <a:buNone/>
              <a:tabLst/>
              <a:defRPr sz="1400"/>
            </a:pPr>
            <a:fld id="{889A7EC6-265E-425C-9E5B-E88A2DC434FA}" type="slidenum">
              <a:t>‹#›</a:t>
            </a:fld>
            <a:endParaRPr lang="en-US" sz="1400" b="0" i="0" u="none" strike="noStrike" kern="1200" cap="none">
              <a:ln>
                <a:noFill/>
              </a:ln>
              <a:latin typeface="Liberation Sans" pitchFamily="18"/>
              <a:ea typeface="微軟正黑體" pitchFamily="2"/>
              <a:cs typeface="Lucida Sans" pitchFamily="2"/>
            </a:endParaRPr>
          </a:p>
        </p:txBody>
      </p:sp>
    </p:spTree>
    <p:extLst>
      <p:ext uri="{BB962C8B-B14F-4D97-AF65-F5344CB8AC3E}">
        <p14:creationId xmlns:p14="http://schemas.microsoft.com/office/powerpoint/2010/main" val="1885028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a:xfrm>
            <a:off x="1107000" y="812520"/>
            <a:ext cx="5345280" cy="4008959"/>
          </a:xfrm>
          <a:prstGeom prst="rect">
            <a:avLst/>
          </a:prstGeom>
          <a:noFill/>
          <a:ln>
            <a:noFill/>
            <a:prstDash val="solid"/>
          </a:ln>
        </p:spPr>
      </p:sp>
      <p:sp>
        <p:nvSpPr>
          <p:cNvPr id="3" name="備忘稿版面配置區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ltLang="zh-TW"/>
          </a:p>
        </p:txBody>
      </p:sp>
      <p:sp>
        <p:nvSpPr>
          <p:cNvPr id="4" name="頁首版面配置區 3"/>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hangingPunct="0">
              <a:buNone/>
              <a:tabLst/>
              <a:defRPr lang="en-US" sz="1400" kern="1200">
                <a:latin typeface="Liberation Serif" pitchFamily="18"/>
                <a:ea typeface="新細明體" pitchFamily="2"/>
                <a:cs typeface="Tahoma" pitchFamily="2"/>
              </a:defRPr>
            </a:lvl1pPr>
          </a:lstStyle>
          <a:p>
            <a:pPr lvl="0"/>
            <a:endParaRPr lang="en-US"/>
          </a:p>
        </p:txBody>
      </p:sp>
      <p:sp>
        <p:nvSpPr>
          <p:cNvPr id="5" name="日期版面配置區 4"/>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hangingPunct="0">
              <a:buNone/>
              <a:tabLst/>
              <a:defRPr lang="en-US" sz="1400" kern="1200">
                <a:latin typeface="Liberation Serif" pitchFamily="18"/>
                <a:ea typeface="新細明體" pitchFamily="2"/>
                <a:cs typeface="Tahoma" pitchFamily="2"/>
              </a:defRPr>
            </a:lvl1pPr>
          </a:lstStyle>
          <a:p>
            <a:pPr lvl="0"/>
            <a:endParaRPr lang="en-US"/>
          </a:p>
        </p:txBody>
      </p:sp>
      <p:sp>
        <p:nvSpPr>
          <p:cNvPr id="6" name="頁尾版面配置區 5"/>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hangingPunct="0">
              <a:buNone/>
              <a:tabLst/>
              <a:defRPr lang="en-US" sz="1400" kern="1200">
                <a:latin typeface="Liberation Serif" pitchFamily="18"/>
                <a:ea typeface="新細明體" pitchFamily="2"/>
                <a:cs typeface="Tahoma" pitchFamily="2"/>
              </a:defRPr>
            </a:lvl1pPr>
          </a:lstStyle>
          <a:p>
            <a:pPr lvl="0"/>
            <a:endParaRPr lang="en-US"/>
          </a:p>
        </p:txBody>
      </p:sp>
      <p:sp>
        <p:nvSpPr>
          <p:cNvPr id="7" name="投影片編號版面配置區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hangingPunct="0">
              <a:buNone/>
              <a:tabLst/>
              <a:defRPr lang="en-US" sz="1400" kern="1200">
                <a:latin typeface="Liberation Serif" pitchFamily="18"/>
                <a:ea typeface="新細明體" pitchFamily="2"/>
                <a:cs typeface="Tahoma" pitchFamily="2"/>
              </a:defRPr>
            </a:lvl1pPr>
          </a:lstStyle>
          <a:p>
            <a:pPr lvl="0"/>
            <a:fld id="{46B7D83E-2AAC-49AA-84E9-8FE1E5D48065}" type="slidenum">
              <a:t>‹#›</a:t>
            </a:fld>
            <a:endParaRPr lang="en-US"/>
          </a:p>
        </p:txBody>
      </p:sp>
    </p:spTree>
    <p:extLst>
      <p:ext uri="{BB962C8B-B14F-4D97-AF65-F5344CB8AC3E}">
        <p14:creationId xmlns:p14="http://schemas.microsoft.com/office/powerpoint/2010/main" val="1402040224"/>
      </p:ext>
    </p:extLst>
  </p:cSld>
  <p:clrMap bg1="lt1" tx1="dk1" bg2="lt2" tx2="dk2" accent1="accent1" accent2="accent2" accent3="accent3" accent4="accent4" accent5="accent5" accent6="accent6" hlink="hlink" folHlink="folHlink"/>
  <p:notesStyle>
    <a:lvl1pPr marL="216000" marR="0" indent="-216000" hangingPunct="0">
      <a:tabLst/>
      <a:defRPr lang="en-US" altLang="zh-TW" sz="2000" b="0" i="0" u="none" strike="noStrike" kern="1200" cap="none">
        <a:ln>
          <a:noFill/>
        </a:ln>
        <a:highlight>
          <a:scrgbClr r="0" g="0" b="0">
            <a:alpha val="0"/>
          </a:scrgbClr>
        </a:highlight>
        <a:latin typeface="Liberation Sans" pitchFamily="18"/>
        <a:ea typeface="微軟正黑體"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DAD47375-9A8A-44EC-94C7-1DDDCCE037CD}" type="slidenum">
              <a:t>1</a:t>
            </a:fld>
            <a:endParaRPr lang="en-US"/>
          </a:p>
        </p:txBody>
      </p:sp>
      <p:sp>
        <p:nvSpPr>
          <p:cNvPr id="2" name="投影片圖像版面配置區 1"/>
          <p:cNvSpPr>
            <a:spLocks noGrp="1" noRot="1" noChangeAspect="1" noResize="1"/>
          </p:cNvSpPr>
          <p:nvPr>
            <p:ph type="sldImg"/>
          </p:nvPr>
        </p:nvSpPr>
        <p:spPr>
          <a:xfrm>
            <a:off x="946150" y="812800"/>
            <a:ext cx="5665788"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10</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269063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11</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185592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12</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9739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13</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91001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14</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829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15</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883216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16</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191136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17</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787126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18</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372470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19</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8643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5C458BC-1D83-4DDA-8C0C-54C91025DF6E}" type="slidenum">
              <a:t>2</a:t>
            </a:fld>
            <a:endParaRPr lang="en-US"/>
          </a:p>
        </p:txBody>
      </p:sp>
      <p:sp>
        <p:nvSpPr>
          <p:cNvPr id="2" name="投影片圖像版面配置區 1"/>
          <p:cNvSpPr>
            <a:spLocks noGrp="1" noRot="1" noChangeAspect="1" noResize="1"/>
          </p:cNvSpPr>
          <p:nvPr>
            <p:ph type="sldImg"/>
          </p:nvPr>
        </p:nvSpPr>
        <p:spPr>
          <a:xfrm>
            <a:off x="946150" y="812800"/>
            <a:ext cx="5665788"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20</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41270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21</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520042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22</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12368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23</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768601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24</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986371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F5570A72-9F90-42B9-88CD-E550AE637D9B}" type="slidenum">
              <a:t>25</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61416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3</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4</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996029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5</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11463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6</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908238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7</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19134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8</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893356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3461A2D-F59B-44B9-B77A-F2E0E1F3C9E7}" type="slidenum">
              <a:t>9</a:t>
            </a:fld>
            <a:endParaRPr lang="en-US"/>
          </a:p>
        </p:txBody>
      </p:sp>
      <p:sp>
        <p:nvSpPr>
          <p:cNvPr id="2" name="投影片圖像版面配置區 1"/>
          <p:cNvSpPr>
            <a:spLocks noGrp="1" noRot="1" noChangeAspect="1" noResize="1"/>
          </p:cNvSpPr>
          <p:nvPr>
            <p:ph type="sldImg"/>
          </p:nvPr>
        </p:nvSpPr>
        <p:spPr>
          <a:xfrm>
            <a:off x="946150" y="812800"/>
            <a:ext cx="5667375" cy="4008438"/>
          </a:xfrm>
          <a:solidFill>
            <a:srgbClr val="729FCF"/>
          </a:solidFill>
          <a:ln w="25400">
            <a:solidFill>
              <a:srgbClr val="3465A4"/>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619512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36675" y="1238250"/>
            <a:ext cx="8020050" cy="2632075"/>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36675" y="3971925"/>
            <a:ext cx="8020050"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lvl="0"/>
            <a:fld id="{1B6A363E-6F88-4FA8-8D18-641730B64FA2}"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E5CFDD6B-F14D-4CCA-BB73-E9B2E71878D0}" type="slidenum">
              <a:t>‹#›</a:t>
            </a:fld>
            <a:endParaRPr lang="en-US"/>
          </a:p>
        </p:txBody>
      </p:sp>
    </p:spTree>
    <p:extLst>
      <p:ext uri="{BB962C8B-B14F-4D97-AF65-F5344CB8AC3E}">
        <p14:creationId xmlns:p14="http://schemas.microsoft.com/office/powerpoint/2010/main" val="266724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1B6A363E-6F88-4FA8-8D18-641730B64FA2}"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A54B7FB9-470C-419B-B435-99E84ED95A93}" type="slidenum">
              <a:t>‹#›</a:t>
            </a:fld>
            <a:endParaRPr lang="en-US"/>
          </a:p>
        </p:txBody>
      </p:sp>
    </p:spTree>
    <p:extLst>
      <p:ext uri="{BB962C8B-B14F-4D97-AF65-F5344CB8AC3E}">
        <p14:creationId xmlns:p14="http://schemas.microsoft.com/office/powerpoint/2010/main" val="604622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753350" y="1768475"/>
            <a:ext cx="2405063" cy="4386263"/>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534988" y="1768475"/>
            <a:ext cx="7065962" cy="4386263"/>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1B6A363E-6F88-4FA8-8D18-641730B64FA2}"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43B47545-0175-443E-88B6-FA1547A37DB0}" type="slidenum">
              <a:t>‹#›</a:t>
            </a:fld>
            <a:endParaRPr lang="en-US"/>
          </a:p>
        </p:txBody>
      </p:sp>
    </p:spTree>
    <p:extLst>
      <p:ext uri="{BB962C8B-B14F-4D97-AF65-F5344CB8AC3E}">
        <p14:creationId xmlns:p14="http://schemas.microsoft.com/office/powerpoint/2010/main" val="132754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36675" y="1238250"/>
            <a:ext cx="8020050" cy="2632075"/>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36675" y="3971925"/>
            <a:ext cx="8020050"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lvl="0"/>
            <a:fld id="{774F0604-6D40-464C-BE33-5047FC207524}"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87252865-8390-485F-900C-B6ED7F5BDA32}" type="slidenum">
              <a:t>‹#›</a:t>
            </a:fld>
            <a:endParaRPr lang="en-US"/>
          </a:p>
        </p:txBody>
      </p:sp>
    </p:spTree>
    <p:extLst>
      <p:ext uri="{BB962C8B-B14F-4D97-AF65-F5344CB8AC3E}">
        <p14:creationId xmlns:p14="http://schemas.microsoft.com/office/powerpoint/2010/main" val="1829441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774F0604-6D40-464C-BE33-5047FC207524}"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CF10AECC-47F5-440B-8605-E060EFED98D8}" type="slidenum">
              <a:t>‹#›</a:t>
            </a:fld>
            <a:endParaRPr lang="en-US"/>
          </a:p>
        </p:txBody>
      </p:sp>
    </p:spTree>
    <p:extLst>
      <p:ext uri="{BB962C8B-B14F-4D97-AF65-F5344CB8AC3E}">
        <p14:creationId xmlns:p14="http://schemas.microsoft.com/office/powerpoint/2010/main" val="2533767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30250" y="1884363"/>
            <a:ext cx="9221788" cy="3146425"/>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30250" y="5059363"/>
            <a:ext cx="9221788" cy="16541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pPr lvl="0"/>
            <a:fld id="{774F0604-6D40-464C-BE33-5047FC207524}"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7162DC48-1E26-4201-993C-4DF541873EAA}" type="slidenum">
              <a:t>‹#›</a:t>
            </a:fld>
            <a:endParaRPr lang="en-US"/>
          </a:p>
        </p:txBody>
      </p:sp>
    </p:spTree>
    <p:extLst>
      <p:ext uri="{BB962C8B-B14F-4D97-AF65-F5344CB8AC3E}">
        <p14:creationId xmlns:p14="http://schemas.microsoft.com/office/powerpoint/2010/main" val="1113257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34988" y="1763713"/>
            <a:ext cx="4735512" cy="49911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422900" y="1763713"/>
            <a:ext cx="4735513" cy="49911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lvl="0"/>
            <a:fld id="{774F0604-6D40-464C-BE33-5047FC207524}"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074EC394-A268-4A19-8F47-763CAB1E6BE9}" type="slidenum">
              <a:t>‹#›</a:t>
            </a:fld>
            <a:endParaRPr lang="en-US"/>
          </a:p>
        </p:txBody>
      </p:sp>
    </p:spTree>
    <p:extLst>
      <p:ext uri="{BB962C8B-B14F-4D97-AF65-F5344CB8AC3E}">
        <p14:creationId xmlns:p14="http://schemas.microsoft.com/office/powerpoint/2010/main" val="144721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736600" y="403225"/>
            <a:ext cx="9223375" cy="1460500"/>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36600" y="1854200"/>
            <a:ext cx="4524375"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736600" y="2762250"/>
            <a:ext cx="4524375" cy="406241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413375" y="1854200"/>
            <a:ext cx="454660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5413375" y="2762250"/>
            <a:ext cx="4546600" cy="406241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lvl="0"/>
            <a:fld id="{774F0604-6D40-464C-BE33-5047FC207524}" type="datetime1">
              <a:rPr lang="en-US" smtClean="0"/>
              <a:pPr lvl="0"/>
              <a:t>11/8/2020</a:t>
            </a:fld>
            <a:endParaRPr lang="en-US"/>
          </a:p>
        </p:txBody>
      </p:sp>
      <p:sp>
        <p:nvSpPr>
          <p:cNvPr id="8" name="頁尾版面配置區 7"/>
          <p:cNvSpPr>
            <a:spLocks noGrp="1"/>
          </p:cNvSpPr>
          <p:nvPr>
            <p:ph type="ftr" sz="quarter" idx="11"/>
          </p:nvPr>
        </p:nvSpPr>
        <p:spPr/>
        <p:txBody>
          <a:bodyPr/>
          <a:lstStyle/>
          <a:p>
            <a:pPr lvl="0"/>
            <a:endParaRPr lang="en-US"/>
          </a:p>
        </p:txBody>
      </p:sp>
      <p:sp>
        <p:nvSpPr>
          <p:cNvPr id="9" name="投影片編號版面配置區 8"/>
          <p:cNvSpPr>
            <a:spLocks noGrp="1"/>
          </p:cNvSpPr>
          <p:nvPr>
            <p:ph type="sldNum" sz="quarter" idx="12"/>
          </p:nvPr>
        </p:nvSpPr>
        <p:spPr/>
        <p:txBody>
          <a:bodyPr/>
          <a:lstStyle/>
          <a:p>
            <a:pPr lvl="0"/>
            <a:fld id="{971A7461-DE32-4028-8166-90A2825E8F49}" type="slidenum">
              <a:t>‹#›</a:t>
            </a:fld>
            <a:endParaRPr lang="en-US"/>
          </a:p>
        </p:txBody>
      </p:sp>
    </p:spTree>
    <p:extLst>
      <p:ext uri="{BB962C8B-B14F-4D97-AF65-F5344CB8AC3E}">
        <p14:creationId xmlns:p14="http://schemas.microsoft.com/office/powerpoint/2010/main" val="2369034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lvl="0"/>
            <a:fld id="{774F0604-6D40-464C-BE33-5047FC207524}" type="datetime1">
              <a:rPr lang="en-US" smtClean="0"/>
              <a:pPr lvl="0"/>
              <a:t>11/8/2020</a:t>
            </a:fld>
            <a:endParaRPr lang="en-US"/>
          </a:p>
        </p:txBody>
      </p:sp>
      <p:sp>
        <p:nvSpPr>
          <p:cNvPr id="4" name="頁尾版面配置區 3"/>
          <p:cNvSpPr>
            <a:spLocks noGrp="1"/>
          </p:cNvSpPr>
          <p:nvPr>
            <p:ph type="ftr" sz="quarter" idx="11"/>
          </p:nvPr>
        </p:nvSpPr>
        <p:spPr/>
        <p:txBody>
          <a:bodyPr/>
          <a:lstStyle/>
          <a:p>
            <a:pPr lvl="0"/>
            <a:endParaRPr lang="en-US"/>
          </a:p>
        </p:txBody>
      </p:sp>
      <p:sp>
        <p:nvSpPr>
          <p:cNvPr id="5" name="投影片編號版面配置區 4"/>
          <p:cNvSpPr>
            <a:spLocks noGrp="1"/>
          </p:cNvSpPr>
          <p:nvPr>
            <p:ph type="sldNum" sz="quarter" idx="12"/>
          </p:nvPr>
        </p:nvSpPr>
        <p:spPr/>
        <p:txBody>
          <a:bodyPr/>
          <a:lstStyle/>
          <a:p>
            <a:pPr lvl="0"/>
            <a:fld id="{34EC8B3B-AFB5-4DC4-88E3-9737B1BD86AB}" type="slidenum">
              <a:t>‹#›</a:t>
            </a:fld>
            <a:endParaRPr lang="en-US"/>
          </a:p>
        </p:txBody>
      </p:sp>
    </p:spTree>
    <p:extLst>
      <p:ext uri="{BB962C8B-B14F-4D97-AF65-F5344CB8AC3E}">
        <p14:creationId xmlns:p14="http://schemas.microsoft.com/office/powerpoint/2010/main" val="3149984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lvl="0"/>
            <a:fld id="{774F0604-6D40-464C-BE33-5047FC207524}" type="datetime1">
              <a:rPr lang="en-US" smtClean="0"/>
              <a:pPr lvl="0"/>
              <a:t>11/8/2020</a:t>
            </a:fld>
            <a:endParaRPr lang="en-US"/>
          </a:p>
        </p:txBody>
      </p:sp>
      <p:sp>
        <p:nvSpPr>
          <p:cNvPr id="3" name="頁尾版面配置區 2"/>
          <p:cNvSpPr>
            <a:spLocks noGrp="1"/>
          </p:cNvSpPr>
          <p:nvPr>
            <p:ph type="ftr" sz="quarter" idx="11"/>
          </p:nvPr>
        </p:nvSpPr>
        <p:spPr/>
        <p:txBody>
          <a:bodyPr/>
          <a:lstStyle/>
          <a:p>
            <a:pPr lvl="0"/>
            <a:endParaRPr lang="en-US"/>
          </a:p>
        </p:txBody>
      </p:sp>
      <p:sp>
        <p:nvSpPr>
          <p:cNvPr id="4" name="投影片編號版面配置區 3"/>
          <p:cNvSpPr>
            <a:spLocks noGrp="1"/>
          </p:cNvSpPr>
          <p:nvPr>
            <p:ph type="sldNum" sz="quarter" idx="12"/>
          </p:nvPr>
        </p:nvSpPr>
        <p:spPr/>
        <p:txBody>
          <a:bodyPr/>
          <a:lstStyle/>
          <a:p>
            <a:pPr lvl="0"/>
            <a:fld id="{4F14BA3E-03FE-4806-AA55-0F064E067FC4}" type="slidenum">
              <a:t>‹#›</a:t>
            </a:fld>
            <a:endParaRPr lang="en-US"/>
          </a:p>
        </p:txBody>
      </p:sp>
    </p:spTree>
    <p:extLst>
      <p:ext uri="{BB962C8B-B14F-4D97-AF65-F5344CB8AC3E}">
        <p14:creationId xmlns:p14="http://schemas.microsoft.com/office/powerpoint/2010/main" val="3374550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736600" y="504825"/>
            <a:ext cx="3449638" cy="1763713"/>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46600" y="1089025"/>
            <a:ext cx="5413375" cy="53736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736600" y="2268538"/>
            <a:ext cx="3449638" cy="42021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fld id="{774F0604-6D40-464C-BE33-5047FC207524}"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79B0742E-37B8-4E88-B70E-6E4B4E5A7427}" type="slidenum">
              <a:t>‹#›</a:t>
            </a:fld>
            <a:endParaRPr lang="en-US"/>
          </a:p>
        </p:txBody>
      </p:sp>
    </p:spTree>
    <p:extLst>
      <p:ext uri="{BB962C8B-B14F-4D97-AF65-F5344CB8AC3E}">
        <p14:creationId xmlns:p14="http://schemas.microsoft.com/office/powerpoint/2010/main" val="3665287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1B6A363E-6F88-4FA8-8D18-641730B64FA2}"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3E1C2835-C8FA-49FB-BB60-60403A11D954}" type="slidenum">
              <a:t>‹#›</a:t>
            </a:fld>
            <a:endParaRPr lang="en-US"/>
          </a:p>
        </p:txBody>
      </p:sp>
    </p:spTree>
    <p:extLst>
      <p:ext uri="{BB962C8B-B14F-4D97-AF65-F5344CB8AC3E}">
        <p14:creationId xmlns:p14="http://schemas.microsoft.com/office/powerpoint/2010/main" val="3076055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736600" y="504825"/>
            <a:ext cx="3449638" cy="1763713"/>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4546600" y="1089025"/>
            <a:ext cx="5413375" cy="53736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736600" y="2268538"/>
            <a:ext cx="3449638" cy="42021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fld id="{774F0604-6D40-464C-BE33-5047FC207524}"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66E58A57-1469-4101-8D9D-FB949B1C1E44}" type="slidenum">
              <a:t>‹#›</a:t>
            </a:fld>
            <a:endParaRPr lang="en-US"/>
          </a:p>
        </p:txBody>
      </p:sp>
    </p:spTree>
    <p:extLst>
      <p:ext uri="{BB962C8B-B14F-4D97-AF65-F5344CB8AC3E}">
        <p14:creationId xmlns:p14="http://schemas.microsoft.com/office/powerpoint/2010/main" val="3571315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774F0604-6D40-464C-BE33-5047FC207524}"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CDA64D5F-D3FE-42FD-A072-C6D23F3DC759}" type="slidenum">
              <a:t>‹#›</a:t>
            </a:fld>
            <a:endParaRPr lang="en-US"/>
          </a:p>
        </p:txBody>
      </p:sp>
    </p:spTree>
    <p:extLst>
      <p:ext uri="{BB962C8B-B14F-4D97-AF65-F5344CB8AC3E}">
        <p14:creationId xmlns:p14="http://schemas.microsoft.com/office/powerpoint/2010/main" val="860975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753350" y="303213"/>
            <a:ext cx="2405063" cy="64516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534988" y="303213"/>
            <a:ext cx="7065962" cy="645160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774F0604-6D40-464C-BE33-5047FC207524}"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383EF84D-617C-4898-AD1F-F1C2F2C99AB8}" type="slidenum">
              <a:t>‹#›</a:t>
            </a:fld>
            <a:endParaRPr lang="en-US"/>
          </a:p>
        </p:txBody>
      </p:sp>
    </p:spTree>
    <p:extLst>
      <p:ext uri="{BB962C8B-B14F-4D97-AF65-F5344CB8AC3E}">
        <p14:creationId xmlns:p14="http://schemas.microsoft.com/office/powerpoint/2010/main" val="401054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36675" y="1238250"/>
            <a:ext cx="8020050" cy="2632075"/>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36675" y="3971925"/>
            <a:ext cx="8020050"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lvl="0"/>
            <a:fld id="{CF53F14B-A18C-4D27-8577-AA087F053019}"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95127799-2DB7-4EC6-983A-B01F9B178B30}" type="slidenum">
              <a:t>‹#›</a:t>
            </a:fld>
            <a:endParaRPr lang="en-US"/>
          </a:p>
        </p:txBody>
      </p:sp>
    </p:spTree>
    <p:extLst>
      <p:ext uri="{BB962C8B-B14F-4D97-AF65-F5344CB8AC3E}">
        <p14:creationId xmlns:p14="http://schemas.microsoft.com/office/powerpoint/2010/main" val="3363236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CF53F14B-A18C-4D27-8577-AA087F053019}"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7928CAE9-6FA8-4292-8449-092933B260D4}" type="slidenum">
              <a:t>‹#›</a:t>
            </a:fld>
            <a:endParaRPr lang="en-US"/>
          </a:p>
        </p:txBody>
      </p:sp>
    </p:spTree>
    <p:extLst>
      <p:ext uri="{BB962C8B-B14F-4D97-AF65-F5344CB8AC3E}">
        <p14:creationId xmlns:p14="http://schemas.microsoft.com/office/powerpoint/2010/main" val="3513083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30250" y="1884363"/>
            <a:ext cx="9221788" cy="3146425"/>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30250" y="5059363"/>
            <a:ext cx="9221788" cy="16541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pPr lvl="0"/>
            <a:fld id="{CF53F14B-A18C-4D27-8577-AA087F053019}"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D91FB0DC-08A8-4C30-88DA-918AFA3AF76E}" type="slidenum">
              <a:t>‹#›</a:t>
            </a:fld>
            <a:endParaRPr lang="en-US"/>
          </a:p>
        </p:txBody>
      </p:sp>
    </p:spTree>
    <p:extLst>
      <p:ext uri="{BB962C8B-B14F-4D97-AF65-F5344CB8AC3E}">
        <p14:creationId xmlns:p14="http://schemas.microsoft.com/office/powerpoint/2010/main" val="2737246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34988" y="1763713"/>
            <a:ext cx="4735512" cy="49911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422900" y="1763713"/>
            <a:ext cx="4735513" cy="49911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lvl="0"/>
            <a:fld id="{CF53F14B-A18C-4D27-8577-AA087F053019}"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FED58759-5EC0-4BE9-B3A6-079F3CF8BADE}" type="slidenum">
              <a:t>‹#›</a:t>
            </a:fld>
            <a:endParaRPr lang="en-US"/>
          </a:p>
        </p:txBody>
      </p:sp>
    </p:spTree>
    <p:extLst>
      <p:ext uri="{BB962C8B-B14F-4D97-AF65-F5344CB8AC3E}">
        <p14:creationId xmlns:p14="http://schemas.microsoft.com/office/powerpoint/2010/main" val="94247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736600" y="403225"/>
            <a:ext cx="9223375" cy="1460500"/>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36600" y="1854200"/>
            <a:ext cx="4524375"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736600" y="2762250"/>
            <a:ext cx="4524375" cy="406241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413375" y="1854200"/>
            <a:ext cx="454660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5413375" y="2762250"/>
            <a:ext cx="4546600" cy="406241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lvl="0"/>
            <a:fld id="{CF53F14B-A18C-4D27-8577-AA087F053019}" type="datetime1">
              <a:rPr lang="en-US" smtClean="0"/>
              <a:pPr lvl="0"/>
              <a:t>11/8/2020</a:t>
            </a:fld>
            <a:endParaRPr lang="en-US"/>
          </a:p>
        </p:txBody>
      </p:sp>
      <p:sp>
        <p:nvSpPr>
          <p:cNvPr id="8" name="頁尾版面配置區 7"/>
          <p:cNvSpPr>
            <a:spLocks noGrp="1"/>
          </p:cNvSpPr>
          <p:nvPr>
            <p:ph type="ftr" sz="quarter" idx="11"/>
          </p:nvPr>
        </p:nvSpPr>
        <p:spPr/>
        <p:txBody>
          <a:bodyPr/>
          <a:lstStyle/>
          <a:p>
            <a:pPr lvl="0"/>
            <a:endParaRPr lang="en-US"/>
          </a:p>
        </p:txBody>
      </p:sp>
      <p:sp>
        <p:nvSpPr>
          <p:cNvPr id="9" name="投影片編號版面配置區 8"/>
          <p:cNvSpPr>
            <a:spLocks noGrp="1"/>
          </p:cNvSpPr>
          <p:nvPr>
            <p:ph type="sldNum" sz="quarter" idx="12"/>
          </p:nvPr>
        </p:nvSpPr>
        <p:spPr/>
        <p:txBody>
          <a:bodyPr/>
          <a:lstStyle/>
          <a:p>
            <a:pPr lvl="0"/>
            <a:fld id="{FE771E51-A613-493E-ABF7-E31CC66A3A4D}" type="slidenum">
              <a:t>‹#›</a:t>
            </a:fld>
            <a:endParaRPr lang="en-US"/>
          </a:p>
        </p:txBody>
      </p:sp>
    </p:spTree>
    <p:extLst>
      <p:ext uri="{BB962C8B-B14F-4D97-AF65-F5344CB8AC3E}">
        <p14:creationId xmlns:p14="http://schemas.microsoft.com/office/powerpoint/2010/main" val="999333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lvl="0"/>
            <a:fld id="{CF53F14B-A18C-4D27-8577-AA087F053019}" type="datetime1">
              <a:rPr lang="en-US" smtClean="0"/>
              <a:pPr lvl="0"/>
              <a:t>11/8/2020</a:t>
            </a:fld>
            <a:endParaRPr lang="en-US"/>
          </a:p>
        </p:txBody>
      </p:sp>
      <p:sp>
        <p:nvSpPr>
          <p:cNvPr id="4" name="頁尾版面配置區 3"/>
          <p:cNvSpPr>
            <a:spLocks noGrp="1"/>
          </p:cNvSpPr>
          <p:nvPr>
            <p:ph type="ftr" sz="quarter" idx="11"/>
          </p:nvPr>
        </p:nvSpPr>
        <p:spPr/>
        <p:txBody>
          <a:bodyPr/>
          <a:lstStyle/>
          <a:p>
            <a:pPr lvl="0"/>
            <a:endParaRPr lang="en-US"/>
          </a:p>
        </p:txBody>
      </p:sp>
      <p:sp>
        <p:nvSpPr>
          <p:cNvPr id="5" name="投影片編號版面配置區 4"/>
          <p:cNvSpPr>
            <a:spLocks noGrp="1"/>
          </p:cNvSpPr>
          <p:nvPr>
            <p:ph type="sldNum" sz="quarter" idx="12"/>
          </p:nvPr>
        </p:nvSpPr>
        <p:spPr/>
        <p:txBody>
          <a:bodyPr/>
          <a:lstStyle/>
          <a:p>
            <a:pPr lvl="0"/>
            <a:fld id="{495CF343-65C6-43AA-8C73-49DED35F1964}" type="slidenum">
              <a:t>‹#›</a:t>
            </a:fld>
            <a:endParaRPr lang="en-US"/>
          </a:p>
        </p:txBody>
      </p:sp>
    </p:spTree>
    <p:extLst>
      <p:ext uri="{BB962C8B-B14F-4D97-AF65-F5344CB8AC3E}">
        <p14:creationId xmlns:p14="http://schemas.microsoft.com/office/powerpoint/2010/main" val="1741814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lvl="0"/>
            <a:fld id="{CF53F14B-A18C-4D27-8577-AA087F053019}" type="datetime1">
              <a:rPr lang="en-US" smtClean="0"/>
              <a:pPr lvl="0"/>
              <a:t>11/8/2020</a:t>
            </a:fld>
            <a:endParaRPr lang="en-US"/>
          </a:p>
        </p:txBody>
      </p:sp>
      <p:sp>
        <p:nvSpPr>
          <p:cNvPr id="3" name="頁尾版面配置區 2"/>
          <p:cNvSpPr>
            <a:spLocks noGrp="1"/>
          </p:cNvSpPr>
          <p:nvPr>
            <p:ph type="ftr" sz="quarter" idx="11"/>
          </p:nvPr>
        </p:nvSpPr>
        <p:spPr/>
        <p:txBody>
          <a:bodyPr/>
          <a:lstStyle/>
          <a:p>
            <a:pPr lvl="0"/>
            <a:endParaRPr lang="en-US"/>
          </a:p>
        </p:txBody>
      </p:sp>
      <p:sp>
        <p:nvSpPr>
          <p:cNvPr id="4" name="投影片編號版面配置區 3"/>
          <p:cNvSpPr>
            <a:spLocks noGrp="1"/>
          </p:cNvSpPr>
          <p:nvPr>
            <p:ph type="sldNum" sz="quarter" idx="12"/>
          </p:nvPr>
        </p:nvSpPr>
        <p:spPr/>
        <p:txBody>
          <a:bodyPr/>
          <a:lstStyle/>
          <a:p>
            <a:pPr lvl="0"/>
            <a:fld id="{ACDC1D1B-16B3-4318-83F2-8B2BA11E84A2}" type="slidenum">
              <a:t>‹#›</a:t>
            </a:fld>
            <a:endParaRPr lang="en-US"/>
          </a:p>
        </p:txBody>
      </p:sp>
    </p:spTree>
    <p:extLst>
      <p:ext uri="{BB962C8B-B14F-4D97-AF65-F5344CB8AC3E}">
        <p14:creationId xmlns:p14="http://schemas.microsoft.com/office/powerpoint/2010/main" val="2527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30250" y="1884363"/>
            <a:ext cx="9221788" cy="3146425"/>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30250" y="5059363"/>
            <a:ext cx="9221788" cy="16541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pPr lvl="0"/>
            <a:fld id="{1B6A363E-6F88-4FA8-8D18-641730B64FA2}"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B4B963C3-A321-4B3D-A1E9-F1CA5AB7F60F}" type="slidenum">
              <a:t>‹#›</a:t>
            </a:fld>
            <a:endParaRPr lang="en-US"/>
          </a:p>
        </p:txBody>
      </p:sp>
    </p:spTree>
    <p:extLst>
      <p:ext uri="{BB962C8B-B14F-4D97-AF65-F5344CB8AC3E}">
        <p14:creationId xmlns:p14="http://schemas.microsoft.com/office/powerpoint/2010/main" val="3033941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736600" y="504825"/>
            <a:ext cx="3449638" cy="1763713"/>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46600" y="1089025"/>
            <a:ext cx="5413375" cy="53736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736600" y="2268538"/>
            <a:ext cx="3449638" cy="42021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fld id="{CF53F14B-A18C-4D27-8577-AA087F053019}"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F6393E0A-FA6B-4C6E-A9CA-882DC2CEACC7}" type="slidenum">
              <a:t>‹#›</a:t>
            </a:fld>
            <a:endParaRPr lang="en-US"/>
          </a:p>
        </p:txBody>
      </p:sp>
    </p:spTree>
    <p:extLst>
      <p:ext uri="{BB962C8B-B14F-4D97-AF65-F5344CB8AC3E}">
        <p14:creationId xmlns:p14="http://schemas.microsoft.com/office/powerpoint/2010/main" val="4021175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736600" y="504825"/>
            <a:ext cx="3449638" cy="1763713"/>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4546600" y="1089025"/>
            <a:ext cx="5413375" cy="53736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736600" y="2268538"/>
            <a:ext cx="3449638" cy="42021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fld id="{CF53F14B-A18C-4D27-8577-AA087F053019}"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7E2E22C4-3F9E-4F37-814D-FB9C3F992359}" type="slidenum">
              <a:t>‹#›</a:t>
            </a:fld>
            <a:endParaRPr lang="en-US"/>
          </a:p>
        </p:txBody>
      </p:sp>
    </p:spTree>
    <p:extLst>
      <p:ext uri="{BB962C8B-B14F-4D97-AF65-F5344CB8AC3E}">
        <p14:creationId xmlns:p14="http://schemas.microsoft.com/office/powerpoint/2010/main" val="345413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CF53F14B-A18C-4D27-8577-AA087F053019}"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189CAE00-E8B5-4A78-81C9-8D51092E33BE}" type="slidenum">
              <a:t>‹#›</a:t>
            </a:fld>
            <a:endParaRPr lang="en-US"/>
          </a:p>
        </p:txBody>
      </p:sp>
    </p:spTree>
    <p:extLst>
      <p:ext uri="{BB962C8B-B14F-4D97-AF65-F5344CB8AC3E}">
        <p14:creationId xmlns:p14="http://schemas.microsoft.com/office/powerpoint/2010/main" val="3566792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753350" y="303213"/>
            <a:ext cx="2405063" cy="64516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534988" y="303213"/>
            <a:ext cx="7065962" cy="645160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CF53F14B-A18C-4D27-8577-AA087F053019}"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869D8346-764A-4AA3-A832-AE10B05F9998}" type="slidenum">
              <a:t>‹#›</a:t>
            </a:fld>
            <a:endParaRPr lang="en-US"/>
          </a:p>
        </p:txBody>
      </p:sp>
    </p:spTree>
    <p:extLst>
      <p:ext uri="{BB962C8B-B14F-4D97-AF65-F5344CB8AC3E}">
        <p14:creationId xmlns:p14="http://schemas.microsoft.com/office/powerpoint/2010/main" val="3181687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336675" y="1238250"/>
            <a:ext cx="8020050" cy="2632075"/>
          </a:xfrm>
          <a:prstGeom prst="rect">
            <a:avLst/>
          </a:prstGeo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36675" y="3971925"/>
            <a:ext cx="8020050" cy="18256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lvl="0"/>
            <a:fld id="{CF6EA899-45B7-4B36-95C3-8F6454C9FE2A}"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E6827454-31DF-46C5-9CD1-D927D2C2B0C1}" type="slidenum">
              <a:t>‹#›</a:t>
            </a:fld>
            <a:endParaRPr lang="en-US"/>
          </a:p>
        </p:txBody>
      </p:sp>
    </p:spTree>
    <p:extLst>
      <p:ext uri="{BB962C8B-B14F-4D97-AF65-F5344CB8AC3E}">
        <p14:creationId xmlns:p14="http://schemas.microsoft.com/office/powerpoint/2010/main" val="292347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735013" y="403225"/>
            <a:ext cx="9223375" cy="14605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735013" y="2012950"/>
            <a:ext cx="9223375" cy="4797425"/>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CF6EA899-45B7-4B36-95C3-8F6454C9FE2A}"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5992CF0A-5CC2-460D-A5B6-D5F5B8463F01}" type="slidenum">
              <a:t>‹#›</a:t>
            </a:fld>
            <a:endParaRPr lang="en-US"/>
          </a:p>
        </p:txBody>
      </p:sp>
    </p:spTree>
    <p:extLst>
      <p:ext uri="{BB962C8B-B14F-4D97-AF65-F5344CB8AC3E}">
        <p14:creationId xmlns:p14="http://schemas.microsoft.com/office/powerpoint/2010/main" val="4220383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30250" y="1884363"/>
            <a:ext cx="9221788" cy="3146425"/>
          </a:xfrm>
          <a:prstGeom prst="rect">
            <a:avLst/>
          </a:prstGeo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30250" y="5059363"/>
            <a:ext cx="9221788" cy="16541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pPr lvl="0"/>
            <a:fld id="{CF6EA899-45B7-4B36-95C3-8F6454C9FE2A}"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5EA25D4A-60B1-44F5-83A6-29ABD1F8BE40}" type="slidenum">
              <a:t>‹#›</a:t>
            </a:fld>
            <a:endParaRPr lang="en-US"/>
          </a:p>
        </p:txBody>
      </p:sp>
    </p:spTree>
    <p:extLst>
      <p:ext uri="{BB962C8B-B14F-4D97-AF65-F5344CB8AC3E}">
        <p14:creationId xmlns:p14="http://schemas.microsoft.com/office/powerpoint/2010/main" val="3735164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735013" y="403225"/>
            <a:ext cx="9223375" cy="14605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735013" y="2012950"/>
            <a:ext cx="4535487" cy="4797425"/>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422900" y="2012950"/>
            <a:ext cx="4535488" cy="4797425"/>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lvl="0"/>
            <a:fld id="{CF6EA899-45B7-4B36-95C3-8F6454C9FE2A}"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6248F184-5505-4012-95C7-6BA0FA132920}" type="slidenum">
              <a:t>‹#›</a:t>
            </a:fld>
            <a:endParaRPr lang="en-US"/>
          </a:p>
        </p:txBody>
      </p:sp>
    </p:spTree>
    <p:extLst>
      <p:ext uri="{BB962C8B-B14F-4D97-AF65-F5344CB8AC3E}">
        <p14:creationId xmlns:p14="http://schemas.microsoft.com/office/powerpoint/2010/main" val="4112362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736600" y="403225"/>
            <a:ext cx="9223375" cy="14605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36600" y="1854200"/>
            <a:ext cx="4524375"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736600" y="2762250"/>
            <a:ext cx="4524375" cy="4062413"/>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413375" y="1854200"/>
            <a:ext cx="4546600"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5413375" y="2762250"/>
            <a:ext cx="4546600" cy="4062413"/>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lvl="0"/>
            <a:fld id="{CF6EA899-45B7-4B36-95C3-8F6454C9FE2A}" type="datetime1">
              <a:rPr lang="en-US" smtClean="0"/>
              <a:pPr lvl="0"/>
              <a:t>11/8/2020</a:t>
            </a:fld>
            <a:endParaRPr lang="en-US"/>
          </a:p>
        </p:txBody>
      </p:sp>
      <p:sp>
        <p:nvSpPr>
          <p:cNvPr id="8" name="頁尾版面配置區 7"/>
          <p:cNvSpPr>
            <a:spLocks noGrp="1"/>
          </p:cNvSpPr>
          <p:nvPr>
            <p:ph type="ftr" sz="quarter" idx="11"/>
          </p:nvPr>
        </p:nvSpPr>
        <p:spPr/>
        <p:txBody>
          <a:bodyPr/>
          <a:lstStyle/>
          <a:p>
            <a:pPr lvl="0"/>
            <a:endParaRPr lang="en-US"/>
          </a:p>
        </p:txBody>
      </p:sp>
      <p:sp>
        <p:nvSpPr>
          <p:cNvPr id="9" name="投影片編號版面配置區 8"/>
          <p:cNvSpPr>
            <a:spLocks noGrp="1"/>
          </p:cNvSpPr>
          <p:nvPr>
            <p:ph type="sldNum" sz="quarter" idx="12"/>
          </p:nvPr>
        </p:nvSpPr>
        <p:spPr/>
        <p:txBody>
          <a:bodyPr/>
          <a:lstStyle/>
          <a:p>
            <a:pPr lvl="0"/>
            <a:fld id="{20AB0E4E-BA92-4C67-B93A-647A500E48CF}" type="slidenum">
              <a:t>‹#›</a:t>
            </a:fld>
            <a:endParaRPr lang="en-US"/>
          </a:p>
        </p:txBody>
      </p:sp>
    </p:spTree>
    <p:extLst>
      <p:ext uri="{BB962C8B-B14F-4D97-AF65-F5344CB8AC3E}">
        <p14:creationId xmlns:p14="http://schemas.microsoft.com/office/powerpoint/2010/main" val="2464964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735013" y="403225"/>
            <a:ext cx="9223375" cy="1460500"/>
          </a:xfrm>
          <a:prstGeom prst="rect">
            <a:avLst/>
          </a:prstGeom>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lvl="0"/>
            <a:fld id="{CF6EA899-45B7-4B36-95C3-8F6454C9FE2A}" type="datetime1">
              <a:rPr lang="en-US" smtClean="0"/>
              <a:pPr lvl="0"/>
              <a:t>11/8/2020</a:t>
            </a:fld>
            <a:endParaRPr lang="en-US"/>
          </a:p>
        </p:txBody>
      </p:sp>
      <p:sp>
        <p:nvSpPr>
          <p:cNvPr id="4" name="頁尾版面配置區 3"/>
          <p:cNvSpPr>
            <a:spLocks noGrp="1"/>
          </p:cNvSpPr>
          <p:nvPr>
            <p:ph type="ftr" sz="quarter" idx="11"/>
          </p:nvPr>
        </p:nvSpPr>
        <p:spPr/>
        <p:txBody>
          <a:bodyPr/>
          <a:lstStyle/>
          <a:p>
            <a:pPr lvl="0"/>
            <a:endParaRPr lang="en-US"/>
          </a:p>
        </p:txBody>
      </p:sp>
      <p:sp>
        <p:nvSpPr>
          <p:cNvPr id="5" name="投影片編號版面配置區 4"/>
          <p:cNvSpPr>
            <a:spLocks noGrp="1"/>
          </p:cNvSpPr>
          <p:nvPr>
            <p:ph type="sldNum" sz="quarter" idx="12"/>
          </p:nvPr>
        </p:nvSpPr>
        <p:spPr/>
        <p:txBody>
          <a:bodyPr/>
          <a:lstStyle/>
          <a:p>
            <a:pPr lvl="0"/>
            <a:fld id="{59055D13-3AD9-4698-9D5A-14440E9646FE}" type="slidenum">
              <a:t>‹#›</a:t>
            </a:fld>
            <a:endParaRPr lang="en-US"/>
          </a:p>
        </p:txBody>
      </p:sp>
    </p:spTree>
    <p:extLst>
      <p:ext uri="{BB962C8B-B14F-4D97-AF65-F5344CB8AC3E}">
        <p14:creationId xmlns:p14="http://schemas.microsoft.com/office/powerpoint/2010/main" val="1246701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34988" y="1768475"/>
            <a:ext cx="4735512" cy="438626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422900" y="1768475"/>
            <a:ext cx="4735513" cy="438626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lvl="0"/>
            <a:fld id="{1B6A363E-6F88-4FA8-8D18-641730B64FA2}"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31F59918-DDA7-41BB-BE6E-2D0F2099961A}" type="slidenum">
              <a:t>‹#›</a:t>
            </a:fld>
            <a:endParaRPr lang="en-US"/>
          </a:p>
        </p:txBody>
      </p:sp>
    </p:spTree>
    <p:extLst>
      <p:ext uri="{BB962C8B-B14F-4D97-AF65-F5344CB8AC3E}">
        <p14:creationId xmlns:p14="http://schemas.microsoft.com/office/powerpoint/2010/main" val="2354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lvl="0"/>
            <a:fld id="{CF6EA899-45B7-4B36-95C3-8F6454C9FE2A}" type="datetime1">
              <a:rPr lang="en-US" smtClean="0"/>
              <a:pPr lvl="0"/>
              <a:t>11/8/2020</a:t>
            </a:fld>
            <a:endParaRPr lang="en-US"/>
          </a:p>
        </p:txBody>
      </p:sp>
      <p:sp>
        <p:nvSpPr>
          <p:cNvPr id="3" name="頁尾版面配置區 2"/>
          <p:cNvSpPr>
            <a:spLocks noGrp="1"/>
          </p:cNvSpPr>
          <p:nvPr>
            <p:ph type="ftr" sz="quarter" idx="11"/>
          </p:nvPr>
        </p:nvSpPr>
        <p:spPr/>
        <p:txBody>
          <a:bodyPr/>
          <a:lstStyle/>
          <a:p>
            <a:pPr lvl="0"/>
            <a:endParaRPr lang="en-US"/>
          </a:p>
        </p:txBody>
      </p:sp>
      <p:sp>
        <p:nvSpPr>
          <p:cNvPr id="4" name="投影片編號版面配置區 3"/>
          <p:cNvSpPr>
            <a:spLocks noGrp="1"/>
          </p:cNvSpPr>
          <p:nvPr>
            <p:ph type="sldNum" sz="quarter" idx="12"/>
          </p:nvPr>
        </p:nvSpPr>
        <p:spPr/>
        <p:txBody>
          <a:bodyPr/>
          <a:lstStyle/>
          <a:p>
            <a:pPr lvl="0"/>
            <a:fld id="{92CDC5BA-1593-4089-BE90-EA58D0726552}" type="slidenum">
              <a:t>‹#›</a:t>
            </a:fld>
            <a:endParaRPr lang="en-US"/>
          </a:p>
        </p:txBody>
      </p:sp>
    </p:spTree>
    <p:extLst>
      <p:ext uri="{BB962C8B-B14F-4D97-AF65-F5344CB8AC3E}">
        <p14:creationId xmlns:p14="http://schemas.microsoft.com/office/powerpoint/2010/main" val="3482016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736600" y="504825"/>
            <a:ext cx="3449638" cy="1763713"/>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46600" y="1089025"/>
            <a:ext cx="5413375" cy="53736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736600" y="2268538"/>
            <a:ext cx="3449638" cy="42021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fld id="{CF6EA899-45B7-4B36-95C3-8F6454C9FE2A}"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DB4A9280-AC67-4DE2-ADA9-4D8898148F38}" type="slidenum">
              <a:t>‹#›</a:t>
            </a:fld>
            <a:endParaRPr lang="en-US"/>
          </a:p>
        </p:txBody>
      </p:sp>
    </p:spTree>
    <p:extLst>
      <p:ext uri="{BB962C8B-B14F-4D97-AF65-F5344CB8AC3E}">
        <p14:creationId xmlns:p14="http://schemas.microsoft.com/office/powerpoint/2010/main" val="2195019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736600" y="504825"/>
            <a:ext cx="3449638" cy="1763713"/>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4546600" y="1089025"/>
            <a:ext cx="5413375" cy="53736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736600" y="2268538"/>
            <a:ext cx="3449638" cy="42021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fld id="{CF6EA899-45B7-4B36-95C3-8F6454C9FE2A}"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448C35DA-BBDC-45B1-9653-A399D19FF619}" type="slidenum">
              <a:t>‹#›</a:t>
            </a:fld>
            <a:endParaRPr lang="en-US"/>
          </a:p>
        </p:txBody>
      </p:sp>
    </p:spTree>
    <p:extLst>
      <p:ext uri="{BB962C8B-B14F-4D97-AF65-F5344CB8AC3E}">
        <p14:creationId xmlns:p14="http://schemas.microsoft.com/office/powerpoint/2010/main" val="1238457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735013" y="403225"/>
            <a:ext cx="9223375" cy="1460500"/>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735013" y="2012950"/>
            <a:ext cx="9223375" cy="4797425"/>
          </a:xfrm>
          <a:prstGeom prst="rect">
            <a:avLst/>
          </a:prstGeo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CF6EA899-45B7-4B36-95C3-8F6454C9FE2A}"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81AE42B2-AD95-4456-B1A2-BFED3BC88CA9}" type="slidenum">
              <a:t>‹#›</a:t>
            </a:fld>
            <a:endParaRPr lang="en-US"/>
          </a:p>
        </p:txBody>
      </p:sp>
    </p:spTree>
    <p:extLst>
      <p:ext uri="{BB962C8B-B14F-4D97-AF65-F5344CB8AC3E}">
        <p14:creationId xmlns:p14="http://schemas.microsoft.com/office/powerpoint/2010/main" val="1512003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653338" y="403225"/>
            <a:ext cx="2305050" cy="6407150"/>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735013" y="403225"/>
            <a:ext cx="6765925" cy="6407150"/>
          </a:xfrm>
          <a:prstGeom prst="rect">
            <a:avLst/>
          </a:prstGeo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fld id="{CF6EA899-45B7-4B36-95C3-8F6454C9FE2A}" type="datetime1">
              <a:rPr lang="en-US" smtClean="0"/>
              <a:pPr lvl="0"/>
              <a:t>11/8/2020</a:t>
            </a:fld>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544A9A8C-D301-47A0-906B-B1B4D69E01BE}" type="slidenum">
              <a:t>‹#›</a:t>
            </a:fld>
            <a:endParaRPr lang="en-US"/>
          </a:p>
        </p:txBody>
      </p:sp>
    </p:spTree>
    <p:extLst>
      <p:ext uri="{BB962C8B-B14F-4D97-AF65-F5344CB8AC3E}">
        <p14:creationId xmlns:p14="http://schemas.microsoft.com/office/powerpoint/2010/main" val="36094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736600" y="403225"/>
            <a:ext cx="9223375" cy="1460500"/>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36600" y="1854200"/>
            <a:ext cx="4524375"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736600" y="2762250"/>
            <a:ext cx="4524375" cy="406241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413375" y="1854200"/>
            <a:ext cx="454660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5413375" y="2762250"/>
            <a:ext cx="4546600" cy="406241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lvl="0"/>
            <a:fld id="{1B6A363E-6F88-4FA8-8D18-641730B64FA2}" type="datetime1">
              <a:rPr lang="en-US" smtClean="0"/>
              <a:pPr lvl="0"/>
              <a:t>11/8/2020</a:t>
            </a:fld>
            <a:endParaRPr lang="en-US"/>
          </a:p>
        </p:txBody>
      </p:sp>
      <p:sp>
        <p:nvSpPr>
          <p:cNvPr id="8" name="頁尾版面配置區 7"/>
          <p:cNvSpPr>
            <a:spLocks noGrp="1"/>
          </p:cNvSpPr>
          <p:nvPr>
            <p:ph type="ftr" sz="quarter" idx="11"/>
          </p:nvPr>
        </p:nvSpPr>
        <p:spPr/>
        <p:txBody>
          <a:bodyPr/>
          <a:lstStyle/>
          <a:p>
            <a:pPr lvl="0"/>
            <a:endParaRPr lang="en-US"/>
          </a:p>
        </p:txBody>
      </p:sp>
      <p:sp>
        <p:nvSpPr>
          <p:cNvPr id="9" name="投影片編號版面配置區 8"/>
          <p:cNvSpPr>
            <a:spLocks noGrp="1"/>
          </p:cNvSpPr>
          <p:nvPr>
            <p:ph type="sldNum" sz="quarter" idx="12"/>
          </p:nvPr>
        </p:nvSpPr>
        <p:spPr/>
        <p:txBody>
          <a:bodyPr/>
          <a:lstStyle/>
          <a:p>
            <a:pPr lvl="0"/>
            <a:fld id="{CC9ECBFB-858C-4E32-9095-70B8724F7C35}" type="slidenum">
              <a:t>‹#›</a:t>
            </a:fld>
            <a:endParaRPr lang="en-US"/>
          </a:p>
        </p:txBody>
      </p:sp>
    </p:spTree>
    <p:extLst>
      <p:ext uri="{BB962C8B-B14F-4D97-AF65-F5344CB8AC3E}">
        <p14:creationId xmlns:p14="http://schemas.microsoft.com/office/powerpoint/2010/main" val="93315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lvl="0"/>
            <a:fld id="{1B6A363E-6F88-4FA8-8D18-641730B64FA2}" type="datetime1">
              <a:rPr lang="en-US" smtClean="0"/>
              <a:pPr lvl="0"/>
              <a:t>11/8/2020</a:t>
            </a:fld>
            <a:endParaRPr lang="en-US"/>
          </a:p>
        </p:txBody>
      </p:sp>
      <p:sp>
        <p:nvSpPr>
          <p:cNvPr id="4" name="頁尾版面配置區 3"/>
          <p:cNvSpPr>
            <a:spLocks noGrp="1"/>
          </p:cNvSpPr>
          <p:nvPr>
            <p:ph type="ftr" sz="quarter" idx="11"/>
          </p:nvPr>
        </p:nvSpPr>
        <p:spPr/>
        <p:txBody>
          <a:bodyPr/>
          <a:lstStyle/>
          <a:p>
            <a:pPr lvl="0"/>
            <a:endParaRPr lang="en-US"/>
          </a:p>
        </p:txBody>
      </p:sp>
      <p:sp>
        <p:nvSpPr>
          <p:cNvPr id="5" name="投影片編號版面配置區 4"/>
          <p:cNvSpPr>
            <a:spLocks noGrp="1"/>
          </p:cNvSpPr>
          <p:nvPr>
            <p:ph type="sldNum" sz="quarter" idx="12"/>
          </p:nvPr>
        </p:nvSpPr>
        <p:spPr/>
        <p:txBody>
          <a:bodyPr/>
          <a:lstStyle/>
          <a:p>
            <a:pPr lvl="0"/>
            <a:fld id="{EDA2F684-4565-473D-96DC-9E9082FB1888}" type="slidenum">
              <a:t>‹#›</a:t>
            </a:fld>
            <a:endParaRPr lang="en-US"/>
          </a:p>
        </p:txBody>
      </p:sp>
    </p:spTree>
    <p:extLst>
      <p:ext uri="{BB962C8B-B14F-4D97-AF65-F5344CB8AC3E}">
        <p14:creationId xmlns:p14="http://schemas.microsoft.com/office/powerpoint/2010/main" val="3051649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lvl="0"/>
            <a:fld id="{1B6A363E-6F88-4FA8-8D18-641730B64FA2}" type="datetime1">
              <a:rPr lang="en-US" smtClean="0"/>
              <a:pPr lvl="0"/>
              <a:t>11/8/2020</a:t>
            </a:fld>
            <a:endParaRPr lang="en-US"/>
          </a:p>
        </p:txBody>
      </p:sp>
      <p:sp>
        <p:nvSpPr>
          <p:cNvPr id="3" name="頁尾版面配置區 2"/>
          <p:cNvSpPr>
            <a:spLocks noGrp="1"/>
          </p:cNvSpPr>
          <p:nvPr>
            <p:ph type="ftr" sz="quarter" idx="11"/>
          </p:nvPr>
        </p:nvSpPr>
        <p:spPr/>
        <p:txBody>
          <a:bodyPr/>
          <a:lstStyle/>
          <a:p>
            <a:pPr lvl="0"/>
            <a:endParaRPr lang="en-US"/>
          </a:p>
        </p:txBody>
      </p:sp>
      <p:sp>
        <p:nvSpPr>
          <p:cNvPr id="4" name="投影片編號版面配置區 3"/>
          <p:cNvSpPr>
            <a:spLocks noGrp="1"/>
          </p:cNvSpPr>
          <p:nvPr>
            <p:ph type="sldNum" sz="quarter" idx="12"/>
          </p:nvPr>
        </p:nvSpPr>
        <p:spPr/>
        <p:txBody>
          <a:bodyPr/>
          <a:lstStyle/>
          <a:p>
            <a:pPr lvl="0"/>
            <a:fld id="{3A54B7D0-B4C5-4773-BCBF-FF6CF4888949}" type="slidenum">
              <a:t>‹#›</a:t>
            </a:fld>
            <a:endParaRPr lang="en-US"/>
          </a:p>
        </p:txBody>
      </p:sp>
    </p:spTree>
    <p:extLst>
      <p:ext uri="{BB962C8B-B14F-4D97-AF65-F5344CB8AC3E}">
        <p14:creationId xmlns:p14="http://schemas.microsoft.com/office/powerpoint/2010/main" val="1336044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736600" y="504825"/>
            <a:ext cx="3449638" cy="1763713"/>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46600" y="1089025"/>
            <a:ext cx="5413375" cy="53736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736600" y="2268538"/>
            <a:ext cx="3449638" cy="42021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fld id="{1B6A363E-6F88-4FA8-8D18-641730B64FA2}"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76FBC8D2-1E44-42CA-B33B-1A6535763344}" type="slidenum">
              <a:t>‹#›</a:t>
            </a:fld>
            <a:endParaRPr lang="en-US"/>
          </a:p>
        </p:txBody>
      </p:sp>
    </p:spTree>
    <p:extLst>
      <p:ext uri="{BB962C8B-B14F-4D97-AF65-F5344CB8AC3E}">
        <p14:creationId xmlns:p14="http://schemas.microsoft.com/office/powerpoint/2010/main" val="2055665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736600" y="504825"/>
            <a:ext cx="3449638" cy="1763713"/>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4546600" y="1089025"/>
            <a:ext cx="5413375" cy="53736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736600" y="2268538"/>
            <a:ext cx="3449638" cy="42021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fld id="{1B6A363E-6F88-4FA8-8D18-641730B64FA2}" type="datetime1">
              <a:rPr lang="en-US" smtClean="0"/>
              <a:pPr lvl="0"/>
              <a:t>11/8/2020</a:t>
            </a:fld>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746B99C5-F26E-497D-AE21-A162DF9F38C7}" type="slidenum">
              <a:t>‹#›</a:t>
            </a:fld>
            <a:endParaRPr lang="en-US"/>
          </a:p>
        </p:txBody>
      </p:sp>
    </p:spTree>
    <p:extLst>
      <p:ext uri="{BB962C8B-B14F-4D97-AF65-F5344CB8AC3E}">
        <p14:creationId xmlns:p14="http://schemas.microsoft.com/office/powerpoint/2010/main" val="259803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標題 1"/>
          <p:cNvSpPr txBox="1">
            <a:spLocks noGrp="1"/>
          </p:cNvSpPr>
          <p:nvPr>
            <p:ph type="title"/>
          </p:nvPr>
        </p:nvSpPr>
        <p:spPr>
          <a:xfrm>
            <a:off x="802080" y="2349000"/>
            <a:ext cx="9088920" cy="1620360"/>
          </a:xfrm>
          <a:prstGeom prst="rect">
            <a:avLst/>
          </a:prstGeom>
          <a:noFill/>
          <a:ln>
            <a:noFill/>
          </a:ln>
        </p:spPr>
        <p:txBody>
          <a:bodyPr wrap="square" lIns="99720" tIns="49680" rIns="99720" bIns="49680" anchor="ctr">
            <a:noAutofit/>
          </a:bodyPr>
          <a:lstStyle/>
          <a:p>
            <a:pPr lvl="0"/>
            <a:r>
              <a:rPr lang="zh-TW"/>
              <a:t>按一下以編輯母片標題樣式</a:t>
            </a:r>
          </a:p>
        </p:txBody>
      </p:sp>
      <p:sp>
        <p:nvSpPr>
          <p:cNvPr id="3" name="日期版面配置區 3"/>
          <p:cNvSpPr txBox="1">
            <a:spLocks noGrp="1"/>
          </p:cNvSpPr>
          <p:nvPr>
            <p:ph type="dt" sz="half" idx="2"/>
          </p:nvPr>
        </p:nvSpPr>
        <p:spPr>
          <a:xfrm>
            <a:off x="534600" y="7008120"/>
            <a:ext cx="2494800" cy="402120"/>
          </a:xfrm>
          <a:prstGeom prst="rect">
            <a:avLst/>
          </a:prstGeom>
          <a:noFill/>
          <a:ln>
            <a:noFill/>
          </a:ln>
        </p:spPr>
        <p:txBody>
          <a:bodyPr wrap="square" lIns="99720" tIns="49680" rIns="99720" bIns="49680" anchor="ctr" anchorCtr="0">
            <a:noAutofit/>
          </a:bodyPr>
          <a:lstStyle>
            <a:lvl1pPr marL="0" marR="0" lvl="0" indent="0" algn="l" rtl="0" hangingPunct="1">
              <a:lnSpc>
                <a:spcPct val="100000"/>
              </a:lnSpc>
              <a:spcBef>
                <a:spcPts val="0"/>
              </a:spcBef>
              <a:spcAft>
                <a:spcPts val="0"/>
              </a:spcAft>
              <a:buNone/>
              <a:tabLst/>
              <a:defRPr lang="en-US" sz="1300" b="0" i="0" u="none" strike="noStrike" kern="1200" cap="none" spc="0" baseline="0">
                <a:solidFill>
                  <a:srgbClr val="8B8B8B"/>
                </a:solidFill>
                <a:latin typeface="Calibri"/>
                <a:ea typeface="新細明體" pitchFamily="2"/>
                <a:cs typeface="Tahoma" pitchFamily="2"/>
              </a:defRPr>
            </a:lvl1pPr>
          </a:lstStyle>
          <a:p>
            <a:pPr lvl="0"/>
            <a:fld id="{1B6A363E-6F88-4FA8-8D18-641730B64FA2}" type="datetime1">
              <a:rPr lang="en-US"/>
              <a:pPr lvl="0"/>
              <a:t>11/8/2020</a:t>
            </a:fld>
            <a:endParaRPr lang="en-US"/>
          </a:p>
        </p:txBody>
      </p:sp>
      <p:sp>
        <p:nvSpPr>
          <p:cNvPr id="4" name="頁尾版面配置區 4"/>
          <p:cNvSpPr txBox="1">
            <a:spLocks noGrp="1"/>
          </p:cNvSpPr>
          <p:nvPr>
            <p:ph type="ftr" sz="quarter" idx="3"/>
          </p:nvPr>
        </p:nvSpPr>
        <p:spPr>
          <a:xfrm>
            <a:off x="3653639" y="7008120"/>
            <a:ext cx="3385800" cy="402120"/>
          </a:xfrm>
          <a:prstGeom prst="rect">
            <a:avLst/>
          </a:prstGeom>
          <a:noFill/>
          <a:ln>
            <a:noFill/>
          </a:ln>
        </p:spPr>
        <p:txBody>
          <a:bodyPr wrap="square" lIns="99720" tIns="49680" rIns="99720" bIns="49680" anchor="ctr" anchorCtr="0">
            <a:noAutofit/>
          </a:bodyPr>
          <a:lstStyle>
            <a:lvl1pPr lvl="0" hangingPunct="0">
              <a:buNone/>
              <a:tabLst/>
              <a:defRPr lang="en-US" sz="2400" kern="1200">
                <a:latin typeface="Liberation Serif" pitchFamily="18"/>
                <a:ea typeface="新細明體" pitchFamily="2"/>
                <a:cs typeface="Tahoma" pitchFamily="2"/>
              </a:defRPr>
            </a:lvl1pPr>
          </a:lstStyle>
          <a:p>
            <a:pPr lvl="0"/>
            <a:endParaRPr lang="en-US"/>
          </a:p>
        </p:txBody>
      </p:sp>
      <p:sp>
        <p:nvSpPr>
          <p:cNvPr id="5" name="投影片編號版面配置區 5"/>
          <p:cNvSpPr txBox="1">
            <a:spLocks noGrp="1"/>
          </p:cNvSpPr>
          <p:nvPr>
            <p:ph type="sldNum" sz="quarter" idx="4"/>
          </p:nvPr>
        </p:nvSpPr>
        <p:spPr>
          <a:xfrm>
            <a:off x="7663679" y="7008120"/>
            <a:ext cx="2494800" cy="402120"/>
          </a:xfrm>
          <a:prstGeom prst="rect">
            <a:avLst/>
          </a:prstGeom>
          <a:noFill/>
          <a:ln>
            <a:noFill/>
          </a:ln>
        </p:spPr>
        <p:txBody>
          <a:bodyPr wrap="square" lIns="99720" tIns="49680" rIns="99720" bIns="49680" anchor="ctr" anchorCtr="0">
            <a:noAutofit/>
          </a:bodyPr>
          <a:lstStyle>
            <a:lvl1pPr marL="0" marR="0" lvl="0" indent="0" algn="r" rtl="0" hangingPunct="1">
              <a:lnSpc>
                <a:spcPct val="100000"/>
              </a:lnSpc>
              <a:spcBef>
                <a:spcPts val="0"/>
              </a:spcBef>
              <a:spcAft>
                <a:spcPts val="0"/>
              </a:spcAft>
              <a:buNone/>
              <a:tabLst/>
              <a:defRPr lang="en-US" sz="1300" b="0" i="0" u="none" strike="noStrike" kern="1200" cap="none" spc="0" baseline="0">
                <a:solidFill>
                  <a:srgbClr val="8B8B8B"/>
                </a:solidFill>
                <a:latin typeface="Calibri"/>
                <a:ea typeface="新細明體" pitchFamily="2"/>
                <a:cs typeface="Tahoma" pitchFamily="2"/>
              </a:defRPr>
            </a:lvl1pPr>
          </a:lstStyle>
          <a:p>
            <a:pPr lvl="0"/>
            <a:fld id="{6BFFF2D3-F6E5-445E-BD3A-D6703A203B20}" type="slidenum">
              <a:t>‹#›</a:t>
            </a:fld>
            <a:endParaRPr lang="en-US"/>
          </a:p>
        </p:txBody>
      </p:sp>
      <p:sp>
        <p:nvSpPr>
          <p:cNvPr id="6" name="文字版面配置區 5"/>
          <p:cNvSpPr txBox="1">
            <a:spLocks noGrp="1"/>
          </p:cNvSpPr>
          <p:nvPr>
            <p:ph type="body" idx="1"/>
          </p:nvPr>
        </p:nvSpPr>
        <p:spPr>
          <a:xfrm>
            <a:off x="534600" y="1769040"/>
            <a:ext cx="9623520" cy="4385160"/>
          </a:xfrm>
          <a:prstGeom prst="rect">
            <a:avLst/>
          </a:prstGeom>
          <a:noFill/>
          <a:ln>
            <a:noFill/>
          </a:ln>
        </p:spPr>
        <p:txBody>
          <a:bodyPr lIns="0" tIns="0" rIns="0" bIns="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lvl="0" algn="ctr" rtl="0" hangingPunct="1">
        <a:lnSpc>
          <a:spcPct val="100000"/>
        </a:lnSpc>
        <a:spcBef>
          <a:spcPts val="0"/>
        </a:spcBef>
        <a:spcAft>
          <a:spcPts val="0"/>
        </a:spcAft>
        <a:buNone/>
        <a:tabLst/>
        <a:defRPr lang="zh-TW" sz="48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1pPr>
    </p:titleStyle>
    <p:bodyStyle>
      <a:lvl1pPr algn="l" hangingPunct="1">
        <a:lnSpc>
          <a:spcPct val="100000"/>
        </a:lnSpc>
        <a:spcBef>
          <a:spcPts val="1417"/>
        </a:spcBef>
        <a:spcAft>
          <a:spcPts val="0"/>
        </a:spcAft>
        <a:tabLst/>
        <a:defRPr lang="zh-TW" altLang="en-US" sz="3500" b="0" i="0" u="none" strike="noStrike" kern="1200" cap="none" spc="0" baseline="0">
          <a:ln>
            <a:noFill/>
          </a:ln>
          <a:solidFill>
            <a:srgbClr val="000000"/>
          </a:solidFill>
          <a:highlight>
            <a:scrgbClr r="0" g="0" b="0">
              <a:alpha val="0"/>
            </a:scrgbClr>
          </a:highlight>
          <a:latin typeface="Calibri"/>
          <a:ea typeface="微軟正黑體"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標題 1"/>
          <p:cNvSpPr txBox="1">
            <a:spLocks noGrp="1"/>
          </p:cNvSpPr>
          <p:nvPr>
            <p:ph type="title"/>
          </p:nvPr>
        </p:nvSpPr>
        <p:spPr>
          <a:xfrm>
            <a:off x="534960" y="303120"/>
            <a:ext cx="9623160" cy="1260000"/>
          </a:xfrm>
          <a:prstGeom prst="rect">
            <a:avLst/>
          </a:prstGeom>
          <a:noFill/>
          <a:ln>
            <a:noFill/>
          </a:ln>
        </p:spPr>
        <p:txBody>
          <a:bodyPr wrap="square" lIns="91440" tIns="45720" rIns="91440" bIns="45720" anchor="ctr">
            <a:noAutofit/>
          </a:bodyPr>
          <a:lstStyle/>
          <a:p>
            <a:pPr lvl="0"/>
            <a:r>
              <a:rPr lang="zh-TW"/>
              <a:t>按一下以編輯母片標題樣式</a:t>
            </a:r>
          </a:p>
        </p:txBody>
      </p:sp>
      <p:sp>
        <p:nvSpPr>
          <p:cNvPr id="3" name="內容版面配置區 2"/>
          <p:cNvSpPr txBox="1">
            <a:spLocks noGrp="1"/>
          </p:cNvSpPr>
          <p:nvPr>
            <p:ph type="body" idx="1"/>
          </p:nvPr>
        </p:nvSpPr>
        <p:spPr>
          <a:xfrm>
            <a:off x="534960" y="1763640"/>
            <a:ext cx="9623160" cy="4990680"/>
          </a:xfrm>
          <a:prstGeom prst="rect">
            <a:avLst/>
          </a:prstGeom>
          <a:noFill/>
          <a:ln>
            <a:noFill/>
          </a:ln>
        </p:spPr>
        <p:txBody>
          <a:bodyPr wrap="square" lIns="91440" tIns="45720" rIns="91440" bIns="45720" anchor="t">
            <a:no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4" name="日期版面配置區 3"/>
          <p:cNvSpPr txBox="1">
            <a:spLocks noGrp="1"/>
          </p:cNvSpPr>
          <p:nvPr>
            <p:ph type="dt" sz="half" idx="2"/>
          </p:nvPr>
        </p:nvSpPr>
        <p:spPr>
          <a:xfrm>
            <a:off x="534960" y="7008839"/>
            <a:ext cx="2495160" cy="401400"/>
          </a:xfrm>
          <a:prstGeom prst="rect">
            <a:avLst/>
          </a:prstGeom>
          <a:noFill/>
          <a:ln>
            <a:noFill/>
          </a:ln>
        </p:spPr>
        <p:txBody>
          <a:bodyPr wrap="square" lIns="91440" tIns="45720" rIns="91440" bIns="45720" anchor="ctr" anchorCtr="0">
            <a:noAutofit/>
          </a:bodyPr>
          <a:lstStyle>
            <a:lvl1pPr marL="0" marR="0" lvl="0" indent="0" algn="l" rtl="0" hangingPunct="1">
              <a:lnSpc>
                <a:spcPct val="100000"/>
              </a:lnSpc>
              <a:spcBef>
                <a:spcPts val="0"/>
              </a:spcBef>
              <a:spcAft>
                <a:spcPts val="0"/>
              </a:spcAft>
              <a:buNone/>
              <a:tabLst/>
              <a:defRPr lang="en-US" sz="1200" b="0" i="0" u="none" strike="noStrike" kern="1200" cap="none" spc="0" baseline="0">
                <a:solidFill>
                  <a:srgbClr val="8B8B8B"/>
                </a:solidFill>
                <a:latin typeface="Calibri"/>
                <a:ea typeface="新細明體" pitchFamily="2"/>
                <a:cs typeface="Tahoma" pitchFamily="2"/>
              </a:defRPr>
            </a:lvl1pPr>
          </a:lstStyle>
          <a:p>
            <a:pPr lvl="0"/>
            <a:fld id="{774F0604-6D40-464C-BE33-5047FC207524}" type="datetime1">
              <a:rPr lang="en-US"/>
              <a:pPr lvl="0"/>
              <a:t>11/8/2020</a:t>
            </a:fld>
            <a:endParaRPr lang="en-US"/>
          </a:p>
        </p:txBody>
      </p:sp>
      <p:sp>
        <p:nvSpPr>
          <p:cNvPr id="5" name="頁尾版面配置區 4"/>
          <p:cNvSpPr txBox="1">
            <a:spLocks noGrp="1"/>
          </p:cNvSpPr>
          <p:nvPr>
            <p:ph type="ftr" sz="quarter" idx="3"/>
          </p:nvPr>
        </p:nvSpPr>
        <p:spPr>
          <a:xfrm>
            <a:off x="3652919" y="7008839"/>
            <a:ext cx="3387240" cy="401400"/>
          </a:xfrm>
          <a:prstGeom prst="rect">
            <a:avLst/>
          </a:prstGeom>
          <a:noFill/>
          <a:ln>
            <a:noFill/>
          </a:ln>
        </p:spPr>
        <p:txBody>
          <a:bodyPr wrap="square" lIns="91440" tIns="45720" rIns="91440" bIns="45720" anchor="ctr" anchorCtr="0">
            <a:noAutofit/>
          </a:bodyPr>
          <a:lstStyle>
            <a:lvl1pPr lvl="0" hangingPunct="0">
              <a:buNone/>
              <a:tabLst/>
              <a:defRPr lang="en-US" sz="2400" kern="1200">
                <a:latin typeface="Liberation Serif" pitchFamily="18"/>
                <a:ea typeface="新細明體" pitchFamily="2"/>
                <a:cs typeface="Tahoma" pitchFamily="2"/>
              </a:defRPr>
            </a:lvl1pPr>
          </a:lstStyle>
          <a:p>
            <a:pPr lvl="0"/>
            <a:endParaRPr lang="en-US"/>
          </a:p>
        </p:txBody>
      </p:sp>
      <p:sp>
        <p:nvSpPr>
          <p:cNvPr id="6" name="投影片編號版面配置區 5"/>
          <p:cNvSpPr txBox="1">
            <a:spLocks noGrp="1"/>
          </p:cNvSpPr>
          <p:nvPr>
            <p:ph type="sldNum" sz="quarter" idx="4"/>
          </p:nvPr>
        </p:nvSpPr>
        <p:spPr>
          <a:xfrm>
            <a:off x="7662959" y="7008839"/>
            <a:ext cx="2495160" cy="401400"/>
          </a:xfrm>
          <a:prstGeom prst="rect">
            <a:avLst/>
          </a:prstGeom>
          <a:noFill/>
          <a:ln>
            <a:noFill/>
          </a:ln>
        </p:spPr>
        <p:txBody>
          <a:bodyPr wrap="square" lIns="91440" tIns="45720" rIns="91440" bIns="45720" anchor="ctr" anchorCtr="0">
            <a:noAutofit/>
          </a:bodyPr>
          <a:lstStyle>
            <a:lvl1pPr marL="0" marR="0" lvl="0" indent="0" algn="r" rtl="0" hangingPunct="1">
              <a:lnSpc>
                <a:spcPct val="100000"/>
              </a:lnSpc>
              <a:spcBef>
                <a:spcPts val="0"/>
              </a:spcBef>
              <a:spcAft>
                <a:spcPts val="0"/>
              </a:spcAft>
              <a:buNone/>
              <a:tabLst/>
              <a:defRPr lang="en-US" sz="1200" b="0" i="0" u="none" strike="noStrike" kern="1200" cap="none" spc="0" baseline="0">
                <a:solidFill>
                  <a:srgbClr val="8B8B8B"/>
                </a:solidFill>
                <a:latin typeface="Calibri"/>
                <a:ea typeface="新細明體" pitchFamily="2"/>
                <a:cs typeface="Tahoma" pitchFamily="2"/>
              </a:defRPr>
            </a:lvl1pPr>
          </a:lstStyle>
          <a:p>
            <a:pPr lvl="0"/>
            <a:fld id="{FE909A1E-56BB-4601-B73F-CB9443CAE4B6}" type="slidenum">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lvl="0" algn="ctr" rtl="0" hangingPunct="1">
        <a:lnSpc>
          <a:spcPct val="100000"/>
        </a:lnSpc>
        <a:spcBef>
          <a:spcPts val="0"/>
        </a:spcBef>
        <a:spcAft>
          <a:spcPts val="0"/>
        </a:spcAft>
        <a:buNone/>
        <a:tabLst/>
        <a:defRPr lang="zh-TW" sz="44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1pPr>
    </p:titleStyle>
    <p:bodyStyle>
      <a:lvl1pPr marL="0" marR="0" lvl="0" indent="0" algn="l" rtl="0" hangingPunct="1">
        <a:lnSpc>
          <a:spcPct val="100000"/>
        </a:lnSpc>
        <a:spcBef>
          <a:spcPts val="641"/>
        </a:spcBef>
        <a:spcAft>
          <a:spcPts val="0"/>
        </a:spcAft>
        <a:buClr>
          <a:srgbClr val="000000"/>
        </a:buClr>
        <a:buSzPct val="100000"/>
        <a:buFont typeface="Arial" pitchFamily="34"/>
        <a:buChar char="•"/>
        <a:tabLst/>
        <a:defRPr lang="zh-TW" sz="32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1pPr>
      <a:lvl2pPr marL="0" marR="0" lvl="1" indent="0" algn="l" rtl="0" hangingPunct="1">
        <a:lnSpc>
          <a:spcPct val="100000"/>
        </a:lnSpc>
        <a:spcBef>
          <a:spcPts val="561"/>
        </a:spcBef>
        <a:spcAft>
          <a:spcPts val="0"/>
        </a:spcAft>
        <a:buClr>
          <a:srgbClr val="000000"/>
        </a:buClr>
        <a:buSzPct val="100000"/>
        <a:buFont typeface="Arial" pitchFamily="34"/>
        <a:buChar char="–"/>
        <a:tabLst/>
        <a:defRPr lang="zh-TW" sz="28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2pPr>
      <a:lvl3pPr marL="0" marR="0" lvl="2" indent="0" algn="l" rtl="0" hangingPunct="1">
        <a:lnSpc>
          <a:spcPct val="100000"/>
        </a:lnSpc>
        <a:spcBef>
          <a:spcPts val="479"/>
        </a:spcBef>
        <a:spcAft>
          <a:spcPts val="0"/>
        </a:spcAft>
        <a:buClr>
          <a:srgbClr val="000000"/>
        </a:buClr>
        <a:buSzPct val="100000"/>
        <a:buFont typeface="Arial" pitchFamily="34"/>
        <a:buChar char="•"/>
        <a:tabLst/>
        <a:defRPr lang="zh-TW" sz="24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3pPr>
      <a:lvl4pPr marL="0" marR="0" lvl="3" indent="0" algn="l" rtl="0" hangingPunct="1">
        <a:lnSpc>
          <a:spcPct val="100000"/>
        </a:lnSpc>
        <a:spcBef>
          <a:spcPts val="400"/>
        </a:spcBef>
        <a:spcAft>
          <a:spcPts val="0"/>
        </a:spcAft>
        <a:buClr>
          <a:srgbClr val="000000"/>
        </a:buClr>
        <a:buSzPct val="100000"/>
        <a:buFont typeface="Arial" pitchFamily="34"/>
        <a:buChar char="–"/>
        <a:tabLst/>
        <a:defRPr lang="zh-TW" sz="20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4pPr>
      <a:lvl5pPr marL="0" marR="0" lvl="4" indent="0" algn="l" rtl="0" hangingPunct="1">
        <a:lnSpc>
          <a:spcPct val="100000"/>
        </a:lnSpc>
        <a:spcBef>
          <a:spcPts val="400"/>
        </a:spcBef>
        <a:spcAft>
          <a:spcPts val="0"/>
        </a:spcAft>
        <a:buClr>
          <a:srgbClr val="000000"/>
        </a:buClr>
        <a:buSzPct val="100000"/>
        <a:buFont typeface="Arial" pitchFamily="34"/>
        <a:buChar char="»"/>
        <a:tabLst/>
        <a:defRPr lang="zh-TW" sz="20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標題 1"/>
          <p:cNvSpPr txBox="1">
            <a:spLocks noGrp="1"/>
          </p:cNvSpPr>
          <p:nvPr>
            <p:ph type="title"/>
          </p:nvPr>
        </p:nvSpPr>
        <p:spPr>
          <a:xfrm>
            <a:off x="534960" y="303120"/>
            <a:ext cx="9623160" cy="1260000"/>
          </a:xfrm>
          <a:prstGeom prst="rect">
            <a:avLst/>
          </a:prstGeom>
          <a:noFill/>
          <a:ln>
            <a:noFill/>
          </a:ln>
        </p:spPr>
        <p:txBody>
          <a:bodyPr wrap="square" lIns="91440" tIns="45720" rIns="91440" bIns="45720" anchor="ctr">
            <a:noAutofit/>
          </a:bodyPr>
          <a:lstStyle/>
          <a:p>
            <a:pPr lvl="0"/>
            <a:r>
              <a:rPr lang="zh-TW"/>
              <a:t>按一下以編輯母片標題樣式</a:t>
            </a:r>
          </a:p>
        </p:txBody>
      </p:sp>
      <p:sp>
        <p:nvSpPr>
          <p:cNvPr id="3" name="內容版面配置區 2"/>
          <p:cNvSpPr txBox="1">
            <a:spLocks noGrp="1"/>
          </p:cNvSpPr>
          <p:nvPr>
            <p:ph type="body" idx="1"/>
          </p:nvPr>
        </p:nvSpPr>
        <p:spPr>
          <a:xfrm>
            <a:off x="534960" y="1763640"/>
            <a:ext cx="9623160" cy="4990680"/>
          </a:xfrm>
          <a:prstGeom prst="rect">
            <a:avLst/>
          </a:prstGeom>
          <a:noFill/>
          <a:ln>
            <a:noFill/>
          </a:ln>
        </p:spPr>
        <p:txBody>
          <a:bodyPr wrap="square" lIns="91440" tIns="45720" rIns="91440" bIns="45720" anchor="t">
            <a:no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4" name="日期版面配置區 3"/>
          <p:cNvSpPr txBox="1">
            <a:spLocks noGrp="1"/>
          </p:cNvSpPr>
          <p:nvPr>
            <p:ph type="dt" sz="half" idx="2"/>
          </p:nvPr>
        </p:nvSpPr>
        <p:spPr>
          <a:xfrm>
            <a:off x="534960" y="7008839"/>
            <a:ext cx="2495160" cy="401400"/>
          </a:xfrm>
          <a:prstGeom prst="rect">
            <a:avLst/>
          </a:prstGeom>
          <a:noFill/>
          <a:ln>
            <a:noFill/>
          </a:ln>
        </p:spPr>
        <p:txBody>
          <a:bodyPr wrap="square" lIns="91440" tIns="45720" rIns="91440" bIns="45720" anchor="ctr" anchorCtr="0">
            <a:noAutofit/>
          </a:bodyPr>
          <a:lstStyle>
            <a:lvl1pPr marL="0" marR="0" lvl="0" indent="0" algn="l" rtl="0" hangingPunct="1">
              <a:lnSpc>
                <a:spcPct val="100000"/>
              </a:lnSpc>
              <a:spcBef>
                <a:spcPts val="0"/>
              </a:spcBef>
              <a:spcAft>
                <a:spcPts val="0"/>
              </a:spcAft>
              <a:buNone/>
              <a:tabLst/>
              <a:defRPr lang="en-US" sz="1200" b="0" i="0" u="none" strike="noStrike" kern="1200" cap="none" spc="0" baseline="0">
                <a:solidFill>
                  <a:srgbClr val="8B8B8B"/>
                </a:solidFill>
                <a:latin typeface="Calibri"/>
                <a:ea typeface="新細明體" pitchFamily="2"/>
                <a:cs typeface="Tahoma" pitchFamily="2"/>
              </a:defRPr>
            </a:lvl1pPr>
          </a:lstStyle>
          <a:p>
            <a:pPr lvl="0"/>
            <a:fld id="{CF53F14B-A18C-4D27-8577-AA087F053019}" type="datetime1">
              <a:rPr lang="en-US"/>
              <a:pPr lvl="0"/>
              <a:t>11/8/2020</a:t>
            </a:fld>
            <a:endParaRPr lang="en-US"/>
          </a:p>
        </p:txBody>
      </p:sp>
      <p:sp>
        <p:nvSpPr>
          <p:cNvPr id="5" name="頁尾版面配置區 4"/>
          <p:cNvSpPr txBox="1">
            <a:spLocks noGrp="1"/>
          </p:cNvSpPr>
          <p:nvPr>
            <p:ph type="ftr" sz="quarter" idx="3"/>
          </p:nvPr>
        </p:nvSpPr>
        <p:spPr>
          <a:xfrm>
            <a:off x="3652919" y="7008839"/>
            <a:ext cx="3387240" cy="401400"/>
          </a:xfrm>
          <a:prstGeom prst="rect">
            <a:avLst/>
          </a:prstGeom>
          <a:noFill/>
          <a:ln>
            <a:noFill/>
          </a:ln>
        </p:spPr>
        <p:txBody>
          <a:bodyPr wrap="square" lIns="91440" tIns="45720" rIns="91440" bIns="45720" anchor="ctr" anchorCtr="0">
            <a:noAutofit/>
          </a:bodyPr>
          <a:lstStyle>
            <a:lvl1pPr lvl="0" hangingPunct="0">
              <a:buNone/>
              <a:tabLst/>
              <a:defRPr lang="en-US" sz="2400" kern="1200">
                <a:latin typeface="Liberation Serif" pitchFamily="18"/>
                <a:ea typeface="新細明體" pitchFamily="2"/>
                <a:cs typeface="Tahoma" pitchFamily="2"/>
              </a:defRPr>
            </a:lvl1pPr>
          </a:lstStyle>
          <a:p>
            <a:pPr lvl="0"/>
            <a:endParaRPr lang="en-US"/>
          </a:p>
        </p:txBody>
      </p:sp>
      <p:sp>
        <p:nvSpPr>
          <p:cNvPr id="6" name="投影片編號版面配置區 5"/>
          <p:cNvSpPr txBox="1">
            <a:spLocks noGrp="1"/>
          </p:cNvSpPr>
          <p:nvPr>
            <p:ph type="sldNum" sz="quarter" idx="4"/>
          </p:nvPr>
        </p:nvSpPr>
        <p:spPr>
          <a:xfrm>
            <a:off x="7662959" y="7008839"/>
            <a:ext cx="2495160" cy="401400"/>
          </a:xfrm>
          <a:prstGeom prst="rect">
            <a:avLst/>
          </a:prstGeom>
          <a:noFill/>
          <a:ln>
            <a:noFill/>
          </a:ln>
        </p:spPr>
        <p:txBody>
          <a:bodyPr wrap="square" lIns="91440" tIns="45720" rIns="91440" bIns="45720" anchor="ctr" anchorCtr="0">
            <a:noAutofit/>
          </a:bodyPr>
          <a:lstStyle>
            <a:lvl1pPr marL="0" marR="0" lvl="0" indent="0" algn="r" rtl="0" hangingPunct="1">
              <a:lnSpc>
                <a:spcPct val="100000"/>
              </a:lnSpc>
              <a:spcBef>
                <a:spcPts val="0"/>
              </a:spcBef>
              <a:spcAft>
                <a:spcPts val="0"/>
              </a:spcAft>
              <a:buNone/>
              <a:tabLst/>
              <a:defRPr lang="en-US" sz="1200" b="0" i="0" u="none" strike="noStrike" kern="1200" cap="none" spc="0" baseline="0">
                <a:solidFill>
                  <a:srgbClr val="8B8B8B"/>
                </a:solidFill>
                <a:latin typeface="Calibri"/>
                <a:ea typeface="新細明體" pitchFamily="2"/>
                <a:cs typeface="Tahoma" pitchFamily="2"/>
              </a:defRPr>
            </a:lvl1pPr>
          </a:lstStyle>
          <a:p>
            <a:pPr lvl="0"/>
            <a:fld id="{62C0844A-A9B1-489A-9DEC-9534526A5F8F}" type="slidenum">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lvl="0" algn="ctr" rtl="0" hangingPunct="1">
        <a:lnSpc>
          <a:spcPct val="100000"/>
        </a:lnSpc>
        <a:spcBef>
          <a:spcPts val="0"/>
        </a:spcBef>
        <a:spcAft>
          <a:spcPts val="0"/>
        </a:spcAft>
        <a:buNone/>
        <a:tabLst/>
        <a:defRPr lang="zh-TW" sz="44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1pPr>
    </p:titleStyle>
    <p:bodyStyle>
      <a:lvl1pPr marL="0" marR="0" lvl="0" indent="0" algn="l" rtl="0" hangingPunct="1">
        <a:lnSpc>
          <a:spcPct val="100000"/>
        </a:lnSpc>
        <a:spcBef>
          <a:spcPts val="641"/>
        </a:spcBef>
        <a:spcAft>
          <a:spcPts val="0"/>
        </a:spcAft>
        <a:buClr>
          <a:srgbClr val="000000"/>
        </a:buClr>
        <a:buSzPct val="100000"/>
        <a:buFont typeface="Arial" pitchFamily="34"/>
        <a:buChar char="•"/>
        <a:tabLst/>
        <a:defRPr lang="zh-TW" sz="32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1pPr>
      <a:lvl2pPr marL="0" marR="0" lvl="1" indent="0" algn="l" rtl="0" hangingPunct="1">
        <a:lnSpc>
          <a:spcPct val="100000"/>
        </a:lnSpc>
        <a:spcBef>
          <a:spcPts val="561"/>
        </a:spcBef>
        <a:spcAft>
          <a:spcPts val="0"/>
        </a:spcAft>
        <a:buClr>
          <a:srgbClr val="000000"/>
        </a:buClr>
        <a:buSzPct val="100000"/>
        <a:buFont typeface="Arial" pitchFamily="34"/>
        <a:buChar char="–"/>
        <a:tabLst/>
        <a:defRPr lang="zh-TW" sz="28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2pPr>
      <a:lvl3pPr marL="0" marR="0" lvl="2" indent="0" algn="l" rtl="0" hangingPunct="1">
        <a:lnSpc>
          <a:spcPct val="100000"/>
        </a:lnSpc>
        <a:spcBef>
          <a:spcPts val="479"/>
        </a:spcBef>
        <a:spcAft>
          <a:spcPts val="0"/>
        </a:spcAft>
        <a:buClr>
          <a:srgbClr val="000000"/>
        </a:buClr>
        <a:buSzPct val="100000"/>
        <a:buFont typeface="Arial" pitchFamily="34"/>
        <a:buChar char="•"/>
        <a:tabLst/>
        <a:defRPr lang="zh-TW" sz="24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3pPr>
      <a:lvl4pPr marL="0" marR="0" lvl="3" indent="0" algn="l" rtl="0" hangingPunct="1">
        <a:lnSpc>
          <a:spcPct val="100000"/>
        </a:lnSpc>
        <a:spcBef>
          <a:spcPts val="400"/>
        </a:spcBef>
        <a:spcAft>
          <a:spcPts val="0"/>
        </a:spcAft>
        <a:buClr>
          <a:srgbClr val="000000"/>
        </a:buClr>
        <a:buSzPct val="100000"/>
        <a:buFont typeface="Arial" pitchFamily="34"/>
        <a:buChar char="–"/>
        <a:tabLst/>
        <a:defRPr lang="zh-TW" sz="20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4pPr>
      <a:lvl5pPr marL="0" marR="0" lvl="4" indent="0" algn="l" rtl="0" hangingPunct="1">
        <a:lnSpc>
          <a:spcPct val="100000"/>
        </a:lnSpc>
        <a:spcBef>
          <a:spcPts val="400"/>
        </a:spcBef>
        <a:spcAft>
          <a:spcPts val="0"/>
        </a:spcAft>
        <a:buClr>
          <a:srgbClr val="000000"/>
        </a:buClr>
        <a:buSzPct val="100000"/>
        <a:buFont typeface="Arial" pitchFamily="34"/>
        <a:buChar char="»"/>
        <a:tabLst/>
        <a:defRPr lang="zh-TW" sz="2000" b="0" i="0" u="none" strike="noStrike" kern="1200" cap="none" spc="0" baseline="0">
          <a:ln>
            <a:noFill/>
          </a:ln>
          <a:solidFill>
            <a:srgbClr val="000000"/>
          </a:solidFill>
          <a:highlight>
            <a:scrgbClr r="0" g="0" b="0">
              <a:alpha val="0"/>
            </a:scrgbClr>
          </a:highlight>
          <a:latin typeface="Calibri"/>
          <a:ea typeface="微軟正黑體" pitchFamily="2"/>
          <a:cs typeface="Lucida Sans"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日期版面配置區 1"/>
          <p:cNvSpPr txBox="1">
            <a:spLocks noGrp="1"/>
          </p:cNvSpPr>
          <p:nvPr>
            <p:ph type="dt" sz="half" idx="2"/>
          </p:nvPr>
        </p:nvSpPr>
        <p:spPr>
          <a:xfrm>
            <a:off x="534960" y="7008839"/>
            <a:ext cx="2495160" cy="401400"/>
          </a:xfrm>
          <a:prstGeom prst="rect">
            <a:avLst/>
          </a:prstGeom>
          <a:noFill/>
          <a:ln>
            <a:noFill/>
          </a:ln>
        </p:spPr>
        <p:txBody>
          <a:bodyPr wrap="square" lIns="91440" tIns="45720" rIns="91440" bIns="45720" anchor="ctr" anchorCtr="0">
            <a:noAutofit/>
          </a:bodyPr>
          <a:lstStyle>
            <a:lvl1pPr marL="0" marR="0" lvl="0" indent="0" algn="l" rtl="0" hangingPunct="1">
              <a:lnSpc>
                <a:spcPct val="100000"/>
              </a:lnSpc>
              <a:spcBef>
                <a:spcPts val="0"/>
              </a:spcBef>
              <a:spcAft>
                <a:spcPts val="0"/>
              </a:spcAft>
              <a:buNone/>
              <a:tabLst/>
              <a:defRPr lang="en-US" sz="1200" b="0" i="0" u="none" strike="noStrike" kern="1200" cap="none" spc="0" baseline="0">
                <a:solidFill>
                  <a:srgbClr val="8B8B8B"/>
                </a:solidFill>
                <a:latin typeface="Calibri"/>
                <a:ea typeface="新細明體" pitchFamily="2"/>
                <a:cs typeface="Tahoma" pitchFamily="2"/>
              </a:defRPr>
            </a:lvl1pPr>
          </a:lstStyle>
          <a:p>
            <a:pPr lvl="0"/>
            <a:fld id="{CF6EA899-45B7-4B36-95C3-8F6454C9FE2A}" type="datetime1">
              <a:rPr lang="en-US"/>
              <a:pPr lvl="0"/>
              <a:t>11/8/2020</a:t>
            </a:fld>
            <a:endParaRPr lang="en-US"/>
          </a:p>
        </p:txBody>
      </p:sp>
      <p:sp>
        <p:nvSpPr>
          <p:cNvPr id="3" name="頁尾版面配置區 2"/>
          <p:cNvSpPr txBox="1">
            <a:spLocks noGrp="1"/>
          </p:cNvSpPr>
          <p:nvPr>
            <p:ph type="ftr" sz="quarter" idx="3"/>
          </p:nvPr>
        </p:nvSpPr>
        <p:spPr>
          <a:xfrm>
            <a:off x="3652919" y="7008839"/>
            <a:ext cx="3387240" cy="401400"/>
          </a:xfrm>
          <a:prstGeom prst="rect">
            <a:avLst/>
          </a:prstGeom>
          <a:noFill/>
          <a:ln>
            <a:noFill/>
          </a:ln>
        </p:spPr>
        <p:txBody>
          <a:bodyPr wrap="square" lIns="91440" tIns="45720" rIns="91440" bIns="45720" anchor="ctr" anchorCtr="0">
            <a:noAutofit/>
          </a:bodyPr>
          <a:lstStyle>
            <a:lvl1pPr lvl="0" hangingPunct="0">
              <a:buNone/>
              <a:tabLst/>
              <a:defRPr lang="en-US" sz="2400" kern="1200">
                <a:latin typeface="Liberation Serif" pitchFamily="18"/>
                <a:ea typeface="新細明體" pitchFamily="2"/>
                <a:cs typeface="Tahoma" pitchFamily="2"/>
              </a:defRPr>
            </a:lvl1pPr>
          </a:lstStyle>
          <a:p>
            <a:pPr lvl="0"/>
            <a:endParaRPr lang="en-US"/>
          </a:p>
        </p:txBody>
      </p:sp>
      <p:sp>
        <p:nvSpPr>
          <p:cNvPr id="4" name="投影片編號版面配置區 3"/>
          <p:cNvSpPr txBox="1">
            <a:spLocks noGrp="1"/>
          </p:cNvSpPr>
          <p:nvPr>
            <p:ph type="sldNum" sz="quarter" idx="4"/>
          </p:nvPr>
        </p:nvSpPr>
        <p:spPr>
          <a:xfrm>
            <a:off x="7662959" y="7008839"/>
            <a:ext cx="2495160" cy="401400"/>
          </a:xfrm>
          <a:prstGeom prst="rect">
            <a:avLst/>
          </a:prstGeom>
          <a:noFill/>
          <a:ln>
            <a:noFill/>
          </a:ln>
        </p:spPr>
        <p:txBody>
          <a:bodyPr wrap="square" lIns="91440" tIns="45720" rIns="91440" bIns="45720" anchor="ctr" anchorCtr="0">
            <a:noAutofit/>
          </a:bodyPr>
          <a:lstStyle>
            <a:lvl1pPr marL="0" marR="0" lvl="0" indent="0" algn="r" rtl="0" hangingPunct="1">
              <a:lnSpc>
                <a:spcPct val="100000"/>
              </a:lnSpc>
              <a:spcBef>
                <a:spcPts val="0"/>
              </a:spcBef>
              <a:spcAft>
                <a:spcPts val="0"/>
              </a:spcAft>
              <a:buNone/>
              <a:tabLst/>
              <a:defRPr lang="en-US" sz="1200" b="0" i="0" u="none" strike="noStrike" kern="1200" cap="none" spc="0" baseline="0">
                <a:solidFill>
                  <a:srgbClr val="8B8B8B"/>
                </a:solidFill>
                <a:latin typeface="Calibri"/>
                <a:ea typeface="新細明體" pitchFamily="2"/>
                <a:cs typeface="Tahoma" pitchFamily="2"/>
              </a:defRPr>
            </a:lvl1pPr>
          </a:lstStyle>
          <a:p>
            <a:pPr lvl="0"/>
            <a:fld id="{E11FD997-0B49-479C-AAEE-6F93E747B9FE}" type="slidenum">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9.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9.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標題 6"/>
          <p:cNvSpPr txBox="1">
            <a:spLocks noGrp="1"/>
          </p:cNvSpPr>
          <p:nvPr>
            <p:ph type="title" idx="4294967295"/>
          </p:nvPr>
        </p:nvSpPr>
        <p:spPr>
          <a:xfrm>
            <a:off x="802080" y="1712519"/>
            <a:ext cx="9088920" cy="1620360"/>
          </a:xfrm>
        </p:spPr>
        <p:txBody>
          <a:bodyPr/>
          <a:lstStyle/>
          <a:p>
            <a:pPr algn="l"/>
            <a:r>
              <a:rPr lang="zh-TW" altLang="en-US" sz="3600" dirty="0">
                <a:solidFill>
                  <a:srgbClr val="FFFF00"/>
                </a:solidFill>
                <a:latin typeface="標楷體" panose="03000509000000000000" pitchFamily="65" charset="-120"/>
                <a:ea typeface="標楷體" panose="03000509000000000000" pitchFamily="65" charset="-120"/>
              </a:rPr>
              <a:t>設計與實作工廠即時監控資訊系統</a:t>
            </a:r>
          </a:p>
        </p:txBody>
      </p:sp>
      <p:sp>
        <p:nvSpPr>
          <p:cNvPr id="3" name="副標題 7"/>
          <p:cNvSpPr txBox="1">
            <a:spLocks noGrp="1"/>
          </p:cNvSpPr>
          <p:nvPr>
            <p:ph type="subTitle" idx="4294967295"/>
          </p:nvPr>
        </p:nvSpPr>
        <p:spPr>
          <a:xfrm>
            <a:off x="810360" y="3648600"/>
            <a:ext cx="5256360" cy="1932119"/>
          </a:xfrm>
        </p:spPr>
        <p:txBody>
          <a:bodyPr wrap="square" lIns="99720" tIns="49680" rIns="99720" bIns="49680" anchor="t">
            <a:noAutofit/>
          </a:bodyPr>
          <a:lstStyle/>
          <a:p>
            <a:pPr indent="1344613" hangingPunct="0"/>
            <a:r>
              <a:rPr lang="zh-TW" altLang="en-US" sz="2400" dirty="0" smtClean="0">
                <a:latin typeface="標楷體" panose="03000509000000000000" pitchFamily="65" charset="-120"/>
                <a:ea typeface="標楷體" panose="03000509000000000000" pitchFamily="65" charset="-120"/>
              </a:rPr>
              <a:t>研 究 生</a:t>
            </a:r>
            <a:r>
              <a:rPr lang="zh-TW" altLang="en-US" sz="2400" dirty="0" smtClean="0">
                <a:latin typeface="標楷體" panose="03000509000000000000" pitchFamily="65" charset="-120"/>
                <a:ea typeface="標楷體" panose="03000509000000000000" pitchFamily="65" charset="-120"/>
              </a:rPr>
              <a:t>：林清河</a:t>
            </a:r>
            <a:endParaRPr lang="en-US" altLang="zh-TW" sz="2400" dirty="0" smtClean="0">
              <a:latin typeface="標楷體" panose="03000509000000000000" pitchFamily="65" charset="-120"/>
              <a:ea typeface="標楷體" panose="03000509000000000000" pitchFamily="65" charset="-120"/>
            </a:endParaRPr>
          </a:p>
          <a:p>
            <a:pPr indent="1344613" hangingPunct="0"/>
            <a:r>
              <a:rPr lang="zh-TW" altLang="en-US" sz="2400" dirty="0">
                <a:latin typeface="標楷體" panose="03000509000000000000" pitchFamily="65" charset="-120"/>
                <a:ea typeface="標楷體" panose="03000509000000000000" pitchFamily="65" charset="-120"/>
              </a:rPr>
              <a:t>指導教授：黃士嘉 </a:t>
            </a:r>
            <a:r>
              <a:rPr lang="zh-TW" altLang="en-US" sz="2400" dirty="0" smtClean="0">
                <a:latin typeface="標楷體" panose="03000509000000000000" pitchFamily="65" charset="-120"/>
                <a:ea typeface="標楷體" panose="03000509000000000000" pitchFamily="65" charset="-120"/>
              </a:rPr>
              <a:t>博士</a:t>
            </a:r>
            <a:endParaRPr lang="en-US" altLang="zh-TW" sz="2400" dirty="0">
              <a:latin typeface="標楷體" panose="03000509000000000000" pitchFamily="65" charset="-120"/>
              <a:ea typeface="標楷體" panose="03000509000000000000" pitchFamily="65" charset="-120"/>
            </a:endParaRPr>
          </a:p>
          <a:p>
            <a:pPr indent="1344613" hangingPunct="0"/>
            <a:r>
              <a:rPr lang="zh-TW" altLang="en-US" sz="2400" dirty="0" smtClean="0">
                <a:latin typeface="標楷體" panose="03000509000000000000" pitchFamily="65" charset="-120"/>
                <a:ea typeface="標楷體" panose="03000509000000000000" pitchFamily="65" charset="-120"/>
              </a:rPr>
              <a:t>報告</a:t>
            </a:r>
            <a:r>
              <a:rPr lang="zh-TW" altLang="en-US" sz="2400" dirty="0">
                <a:latin typeface="標楷體" panose="03000509000000000000" pitchFamily="65" charset="-120"/>
                <a:ea typeface="標楷體" panose="03000509000000000000" pitchFamily="65" charset="-120"/>
              </a:rPr>
              <a:t>日期：</a:t>
            </a:r>
            <a:endParaRPr lang="en-US" altLang="zh-TW" sz="2400" dirty="0">
              <a:latin typeface="標楷體" panose="03000509000000000000" pitchFamily="65" charset="-120"/>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系統設計</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標楷體" panose="03000509000000000000" pitchFamily="65" charset="-120"/>
                <a:ea typeface="標楷體" panose="03000509000000000000" pitchFamily="65" charset="-120"/>
              </a:rPr>
              <a:t>監控</a:t>
            </a:r>
            <a:r>
              <a:rPr lang="zh-TW" altLang="zh-TW" sz="2400" dirty="0" smtClean="0">
                <a:latin typeface="標楷體" panose="03000509000000000000" pitchFamily="65" charset="-120"/>
                <a:ea typeface="標楷體" panose="03000509000000000000" pitchFamily="65" charset="-120"/>
              </a:rPr>
              <a:t>層</a:t>
            </a:r>
            <a:r>
              <a:rPr lang="zh-TW" altLang="en-US" sz="2400" dirty="0" smtClean="0">
                <a:latin typeface="標楷體" panose="03000509000000000000" pitchFamily="65" charset="-120"/>
                <a:ea typeface="標楷體" panose="03000509000000000000" pitchFamily="65" charset="-120"/>
              </a:rPr>
              <a:t>資料傳輸</a:t>
            </a:r>
            <a:r>
              <a:rPr lang="zh-TW" altLang="zh-TW" sz="2400" dirty="0" smtClean="0">
                <a:latin typeface="標楷體" panose="03000509000000000000" pitchFamily="65" charset="-120"/>
                <a:ea typeface="標楷體" panose="03000509000000000000" pitchFamily="65" charset="-120"/>
              </a:rPr>
              <a:t>流程圖</a:t>
            </a:r>
            <a:r>
              <a:rPr lang="en-US" altLang="zh-TW" sz="2400" dirty="0" smtClean="0">
                <a:latin typeface="標楷體" panose="03000509000000000000" pitchFamily="65" charset="-120"/>
                <a:ea typeface="標楷體" panose="03000509000000000000" pitchFamily="65" charset="-120"/>
              </a:rPr>
              <a:t>:</a:t>
            </a:r>
          </a:p>
          <a:p>
            <a:pPr>
              <a:spcBef>
                <a:spcPts val="1417"/>
              </a:spcBef>
            </a:pPr>
            <a:endParaRPr lang="zh-TW" altLang="en-US" sz="2400" dirty="0">
              <a:latin typeface="標楷體" panose="03000509000000000000" pitchFamily="65" charset="-120"/>
              <a:ea typeface="標楷體" panose="03000509000000000000" pitchFamily="65" charset="-120"/>
            </a:endParaRPr>
          </a:p>
        </p:txBody>
      </p:sp>
      <p:pic>
        <p:nvPicPr>
          <p:cNvPr id="7171" name="Picture 3" descr="圖3_3監控層流程圖"/>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3617" y="2221055"/>
            <a:ext cx="447992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6854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系統設計</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標楷體" panose="03000509000000000000" pitchFamily="65" charset="-120"/>
                <a:ea typeface="標楷體" panose="03000509000000000000" pitchFamily="65" charset="-120"/>
              </a:rPr>
              <a:t>即時監控資訊</a:t>
            </a:r>
            <a:r>
              <a:rPr lang="zh-TW" altLang="zh-TW" sz="2400" dirty="0" smtClean="0">
                <a:latin typeface="標楷體" panose="03000509000000000000" pitchFamily="65" charset="-120"/>
                <a:ea typeface="標楷體" panose="03000509000000000000" pitchFamily="65" charset="-120"/>
              </a:rPr>
              <a:t>系統</a:t>
            </a:r>
            <a:r>
              <a:rPr lang="zh-TW" altLang="en-US" sz="2400" dirty="0" smtClean="0">
                <a:latin typeface="標楷體" panose="03000509000000000000" pitchFamily="65" charset="-120"/>
                <a:ea typeface="標楷體" panose="03000509000000000000" pitchFamily="65" charset="-120"/>
              </a:rPr>
              <a:t>架構圖</a:t>
            </a:r>
            <a:r>
              <a:rPr lang="en-US" altLang="zh-TW" sz="2400" dirty="0" smtClean="0">
                <a:latin typeface="標楷體" panose="03000509000000000000" pitchFamily="65" charset="-120"/>
                <a:ea typeface="標楷體" panose="03000509000000000000" pitchFamily="65" charset="-120"/>
              </a:rPr>
              <a:t>:</a:t>
            </a:r>
          </a:p>
          <a:p>
            <a:pPr marL="182563" lvl="1">
              <a:spcBef>
                <a:spcPts val="1417"/>
              </a:spcBef>
            </a:pPr>
            <a:r>
              <a:rPr lang="zh-TW" altLang="en-US" sz="2000" dirty="0" smtClean="0">
                <a:latin typeface="標楷體" panose="03000509000000000000" pitchFamily="65" charset="-120"/>
                <a:ea typeface="標楷體" panose="03000509000000000000" pitchFamily="65" charset="-120"/>
              </a:rPr>
              <a:t>採用</a:t>
            </a:r>
            <a:r>
              <a:rPr lang="en-US" altLang="zh-TW" sz="2000" dirty="0" smtClean="0">
                <a:latin typeface="標楷體" panose="03000509000000000000" pitchFamily="65" charset="-120"/>
                <a:ea typeface="標楷體" panose="03000509000000000000" pitchFamily="65" charset="-120"/>
              </a:rPr>
              <a:t>Java</a:t>
            </a:r>
            <a:r>
              <a:rPr lang="zh-TW" altLang="en-US" sz="2000" dirty="0" smtClean="0">
                <a:latin typeface="標楷體" panose="03000509000000000000" pitchFamily="65" charset="-120"/>
                <a:ea typeface="標楷體" panose="03000509000000000000" pitchFamily="65" charset="-120"/>
              </a:rPr>
              <a:t>開發</a:t>
            </a:r>
            <a:r>
              <a:rPr lang="zh-TW" altLang="en-US" sz="2000" dirty="0">
                <a:latin typeface="標楷體" panose="03000509000000000000" pitchFamily="65" charset="-120"/>
                <a:ea typeface="標楷體" panose="03000509000000000000" pitchFamily="65" charset="-120"/>
              </a:rPr>
              <a:t>。</a:t>
            </a:r>
          </a:p>
        </p:txBody>
      </p:sp>
      <p:pic>
        <p:nvPicPr>
          <p:cNvPr id="4" name="圖片 3" descr="圖3_5系統架構"/>
          <p:cNvPicPr/>
          <p:nvPr/>
        </p:nvPicPr>
        <p:blipFill>
          <a:blip r:embed="rId3">
            <a:extLst>
              <a:ext uri="{28A0092B-C50C-407E-A947-70E740481C1C}">
                <a14:useLocalDpi xmlns:a14="http://schemas.microsoft.com/office/drawing/2010/main" val="0"/>
              </a:ext>
            </a:extLst>
          </a:blip>
          <a:srcRect/>
          <a:stretch>
            <a:fillRect/>
          </a:stretch>
        </p:blipFill>
        <p:spPr bwMode="auto">
          <a:xfrm>
            <a:off x="4651374" y="1672200"/>
            <a:ext cx="5193665" cy="5389000"/>
          </a:xfrm>
          <a:prstGeom prst="rect">
            <a:avLst/>
          </a:prstGeom>
          <a:noFill/>
          <a:ln>
            <a:noFill/>
          </a:ln>
        </p:spPr>
      </p:pic>
    </p:spTree>
    <p:extLst>
      <p:ext uri="{BB962C8B-B14F-4D97-AF65-F5344CB8AC3E}">
        <p14:creationId xmlns:p14="http://schemas.microsoft.com/office/powerpoint/2010/main" val="3649777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系統設計</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標楷體" panose="03000509000000000000" pitchFamily="65" charset="-120"/>
                <a:ea typeface="標楷體" panose="03000509000000000000" pitchFamily="65" charset="-120"/>
              </a:rPr>
              <a:t>即時監控</a:t>
            </a:r>
            <a:r>
              <a:rPr lang="zh-TW" altLang="zh-TW" sz="2400" dirty="0" smtClean="0">
                <a:latin typeface="標楷體" panose="03000509000000000000" pitchFamily="65" charset="-120"/>
                <a:ea typeface="標楷體" panose="03000509000000000000" pitchFamily="65" charset="-120"/>
              </a:rPr>
              <a:t>資訊</a:t>
            </a:r>
            <a:r>
              <a:rPr lang="zh-TW" altLang="en-US" sz="2400" dirty="0" smtClean="0">
                <a:latin typeface="標楷體" panose="03000509000000000000" pitchFamily="65" charset="-120"/>
                <a:ea typeface="標楷體" panose="03000509000000000000" pitchFamily="65" charset="-120"/>
              </a:rPr>
              <a:t>系統功能規劃</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pic>
        <p:nvPicPr>
          <p:cNvPr id="8194" name="Picture 2" descr="圖3_6系統功能規劃"/>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7241" y="2329128"/>
            <a:ext cx="6883717" cy="408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2092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系統開發成果</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標楷體" panose="03000509000000000000" pitchFamily="65" charset="-120"/>
                <a:ea typeface="標楷體" panose="03000509000000000000" pitchFamily="65" charset="-120"/>
              </a:rPr>
              <a:t>溫濕度及重量感應</a:t>
            </a:r>
            <a:r>
              <a:rPr lang="zh-TW" altLang="zh-TW" sz="2400" dirty="0" smtClean="0">
                <a:latin typeface="標楷體" panose="03000509000000000000" pitchFamily="65" charset="-120"/>
                <a:ea typeface="標楷體" panose="03000509000000000000" pitchFamily="65" charset="-120"/>
              </a:rPr>
              <a:t>模組</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pic>
        <p:nvPicPr>
          <p:cNvPr id="9219" name="Picture 3" descr="圖4_6A溫濕度重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2307" y="2231390"/>
            <a:ext cx="4239037" cy="407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22"/>
          <p:cNvSpPr>
            <a:spLocks/>
          </p:cNvSpPr>
          <p:nvPr/>
        </p:nvSpPr>
        <p:spPr bwMode="auto">
          <a:xfrm>
            <a:off x="7461344" y="3916045"/>
            <a:ext cx="1282700" cy="276225"/>
          </a:xfrm>
          <a:custGeom>
            <a:avLst/>
            <a:gdLst>
              <a:gd name="T0" fmla="*/ 5 w 808"/>
              <a:gd name="T1" fmla="*/ 0 h 174"/>
              <a:gd name="T2" fmla="*/ 208 w 808"/>
              <a:gd name="T3" fmla="*/ 166 h 174"/>
              <a:gd name="T4" fmla="*/ 808 w 808"/>
              <a:gd name="T5" fmla="*/ 166 h 174"/>
              <a:gd name="T6" fmla="*/ 808 w 808"/>
              <a:gd name="T7" fmla="*/ 174 h 174"/>
              <a:gd name="T8" fmla="*/ 205 w 808"/>
              <a:gd name="T9" fmla="*/ 174 h 174"/>
              <a:gd name="T10" fmla="*/ 0 w 808"/>
              <a:gd name="T11" fmla="*/ 7 h 174"/>
              <a:gd name="T12" fmla="*/ 5 w 808"/>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808" h="174">
                <a:moveTo>
                  <a:pt x="5" y="0"/>
                </a:moveTo>
                <a:lnTo>
                  <a:pt x="208" y="166"/>
                </a:lnTo>
                <a:lnTo>
                  <a:pt x="808" y="166"/>
                </a:lnTo>
                <a:lnTo>
                  <a:pt x="808" y="174"/>
                </a:lnTo>
                <a:lnTo>
                  <a:pt x="205" y="174"/>
                </a:lnTo>
                <a:lnTo>
                  <a:pt x="0" y="7"/>
                </a:lnTo>
                <a:lnTo>
                  <a:pt x="5" y="0"/>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93"/>
          <p:cNvSpPr txBox="1"/>
          <p:nvPr/>
        </p:nvSpPr>
        <p:spPr>
          <a:xfrm>
            <a:off x="7685642" y="3834845"/>
            <a:ext cx="1338828"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溫</a:t>
            </a:r>
            <a:r>
              <a:rPr lang="zh-TW"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濕</a:t>
            </a:r>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度感應</a:t>
            </a:r>
            <a:endParaRPr lang="en-US" altLang="zh-TW"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0" name="Freeform 20"/>
          <p:cNvSpPr>
            <a:spLocks/>
          </p:cNvSpPr>
          <p:nvPr/>
        </p:nvSpPr>
        <p:spPr bwMode="auto">
          <a:xfrm>
            <a:off x="1950719" y="3834845"/>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1"/>
          <p:cNvSpPr>
            <a:spLocks/>
          </p:cNvSpPr>
          <p:nvPr/>
        </p:nvSpPr>
        <p:spPr bwMode="auto">
          <a:xfrm>
            <a:off x="3173094" y="3811032"/>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91"/>
          <p:cNvSpPr txBox="1"/>
          <p:nvPr/>
        </p:nvSpPr>
        <p:spPr>
          <a:xfrm>
            <a:off x="1872493" y="3746817"/>
            <a:ext cx="1107996"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重量感應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3879857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系統開發成果</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標楷體" panose="03000509000000000000" pitchFamily="65" charset="-120"/>
                <a:ea typeface="標楷體" panose="03000509000000000000" pitchFamily="65" charset="-120"/>
              </a:rPr>
              <a:t>溫濕度及火災警報</a:t>
            </a:r>
            <a:r>
              <a:rPr lang="zh-TW" altLang="zh-TW" sz="2400" dirty="0" smtClean="0">
                <a:latin typeface="標楷體" panose="03000509000000000000" pitchFamily="65" charset="-120"/>
                <a:ea typeface="標楷體" panose="03000509000000000000" pitchFamily="65" charset="-120"/>
              </a:rPr>
              <a:t>模組</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pic>
        <p:nvPicPr>
          <p:cNvPr id="4" name="圖片 3" descr="C:\Users\hrne\AppData\Local\Microsoft\Windows\INetCache\Content.Word\圖4_7A溫濕度火光.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2086" y="2323484"/>
            <a:ext cx="3322320" cy="4631356"/>
          </a:xfrm>
          <a:prstGeom prst="rect">
            <a:avLst/>
          </a:prstGeom>
          <a:noFill/>
          <a:ln>
            <a:noFill/>
          </a:ln>
        </p:spPr>
      </p:pic>
      <p:sp>
        <p:nvSpPr>
          <p:cNvPr id="8" name="Freeform 22"/>
          <p:cNvSpPr>
            <a:spLocks/>
          </p:cNvSpPr>
          <p:nvPr/>
        </p:nvSpPr>
        <p:spPr bwMode="auto">
          <a:xfrm>
            <a:off x="6364446" y="3811266"/>
            <a:ext cx="2657633" cy="193974"/>
          </a:xfrm>
          <a:custGeom>
            <a:avLst/>
            <a:gdLst>
              <a:gd name="T0" fmla="*/ 5 w 808"/>
              <a:gd name="T1" fmla="*/ 0 h 174"/>
              <a:gd name="T2" fmla="*/ 208 w 808"/>
              <a:gd name="T3" fmla="*/ 166 h 174"/>
              <a:gd name="T4" fmla="*/ 808 w 808"/>
              <a:gd name="T5" fmla="*/ 166 h 174"/>
              <a:gd name="T6" fmla="*/ 808 w 808"/>
              <a:gd name="T7" fmla="*/ 174 h 174"/>
              <a:gd name="T8" fmla="*/ 205 w 808"/>
              <a:gd name="T9" fmla="*/ 174 h 174"/>
              <a:gd name="T10" fmla="*/ 0 w 808"/>
              <a:gd name="T11" fmla="*/ 7 h 174"/>
              <a:gd name="T12" fmla="*/ 5 w 808"/>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808" h="174">
                <a:moveTo>
                  <a:pt x="5" y="0"/>
                </a:moveTo>
                <a:lnTo>
                  <a:pt x="208" y="166"/>
                </a:lnTo>
                <a:lnTo>
                  <a:pt x="808" y="166"/>
                </a:lnTo>
                <a:lnTo>
                  <a:pt x="808" y="174"/>
                </a:lnTo>
                <a:lnTo>
                  <a:pt x="205" y="174"/>
                </a:lnTo>
                <a:lnTo>
                  <a:pt x="0" y="7"/>
                </a:lnTo>
                <a:lnTo>
                  <a:pt x="5" y="0"/>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3"/>
          <p:cNvSpPr txBox="1"/>
          <p:nvPr/>
        </p:nvSpPr>
        <p:spPr>
          <a:xfrm>
            <a:off x="7048868" y="3699329"/>
            <a:ext cx="1338828"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溫濕度感應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1" name="Freeform 24"/>
          <p:cNvSpPr>
            <a:spLocks/>
          </p:cNvSpPr>
          <p:nvPr/>
        </p:nvSpPr>
        <p:spPr bwMode="auto">
          <a:xfrm>
            <a:off x="5999082" y="2646022"/>
            <a:ext cx="1712358" cy="227908"/>
          </a:xfrm>
          <a:custGeom>
            <a:avLst/>
            <a:gdLst>
              <a:gd name="T0" fmla="*/ 5 w 801"/>
              <a:gd name="T1" fmla="*/ 173 h 173"/>
              <a:gd name="T2" fmla="*/ 208 w 801"/>
              <a:gd name="T3" fmla="*/ 6 h 173"/>
              <a:gd name="T4" fmla="*/ 801 w 801"/>
              <a:gd name="T5" fmla="*/ 6 h 173"/>
              <a:gd name="T6" fmla="*/ 801 w 801"/>
              <a:gd name="T7" fmla="*/ 0 h 173"/>
              <a:gd name="T8" fmla="*/ 205 w 801"/>
              <a:gd name="T9" fmla="*/ 0 h 173"/>
              <a:gd name="T10" fmla="*/ 0 w 801"/>
              <a:gd name="T11" fmla="*/ 167 h 173"/>
              <a:gd name="T12" fmla="*/ 5 w 8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801" h="173">
                <a:moveTo>
                  <a:pt x="5" y="173"/>
                </a:moveTo>
                <a:lnTo>
                  <a:pt x="208" y="6"/>
                </a:lnTo>
                <a:lnTo>
                  <a:pt x="801" y="6"/>
                </a:lnTo>
                <a:lnTo>
                  <a:pt x="801" y="0"/>
                </a:lnTo>
                <a:lnTo>
                  <a:pt x="205" y="0"/>
                </a:lnTo>
                <a:lnTo>
                  <a:pt x="0" y="167"/>
                </a:lnTo>
                <a:lnTo>
                  <a:pt x="5" y="173"/>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文本框 93"/>
          <p:cNvSpPr txBox="1"/>
          <p:nvPr/>
        </p:nvSpPr>
        <p:spPr>
          <a:xfrm>
            <a:off x="7048868" y="2294349"/>
            <a:ext cx="1569660"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一氧化碳檢測</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15" name="Freeform 20"/>
          <p:cNvSpPr>
            <a:spLocks/>
          </p:cNvSpPr>
          <p:nvPr/>
        </p:nvSpPr>
        <p:spPr bwMode="auto">
          <a:xfrm>
            <a:off x="3276910" y="3518531"/>
            <a:ext cx="1247775" cy="276225"/>
          </a:xfrm>
          <a:custGeom>
            <a:avLst/>
            <a:gdLst>
              <a:gd name="T0" fmla="*/ 781 w 786"/>
              <a:gd name="T1" fmla="*/ 0 h 174"/>
              <a:gd name="T2" fmla="*/ 580 w 786"/>
              <a:gd name="T3" fmla="*/ 165 h 174"/>
              <a:gd name="T4" fmla="*/ 0 w 786"/>
              <a:gd name="T5" fmla="*/ 165 h 174"/>
              <a:gd name="T6" fmla="*/ 0 w 786"/>
              <a:gd name="T7" fmla="*/ 174 h 174"/>
              <a:gd name="T8" fmla="*/ 583 w 786"/>
              <a:gd name="T9" fmla="*/ 174 h 174"/>
              <a:gd name="T10" fmla="*/ 786 w 786"/>
              <a:gd name="T11" fmla="*/ 5 h 174"/>
              <a:gd name="T12" fmla="*/ 781 w 786"/>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6" h="174">
                <a:moveTo>
                  <a:pt x="781" y="0"/>
                </a:moveTo>
                <a:lnTo>
                  <a:pt x="580" y="165"/>
                </a:lnTo>
                <a:lnTo>
                  <a:pt x="0" y="165"/>
                </a:lnTo>
                <a:lnTo>
                  <a:pt x="0" y="174"/>
                </a:lnTo>
                <a:lnTo>
                  <a:pt x="583" y="174"/>
                </a:lnTo>
                <a:lnTo>
                  <a:pt x="786" y="5"/>
                </a:lnTo>
                <a:lnTo>
                  <a:pt x="781" y="0"/>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1"/>
          <p:cNvSpPr>
            <a:spLocks/>
          </p:cNvSpPr>
          <p:nvPr/>
        </p:nvSpPr>
        <p:spPr bwMode="auto">
          <a:xfrm>
            <a:off x="4499285" y="3494718"/>
            <a:ext cx="49213" cy="50800"/>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文本框 91"/>
          <p:cNvSpPr txBox="1"/>
          <p:nvPr/>
        </p:nvSpPr>
        <p:spPr>
          <a:xfrm>
            <a:off x="2792801" y="3425424"/>
            <a:ext cx="1107996"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火光感</a:t>
            </a:r>
            <a:r>
              <a:rPr lang="zh-TW"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應</a:t>
            </a:r>
            <a:endParaRPr lang="zh-CN"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1765711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系統開發成果</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標楷體" panose="03000509000000000000" pitchFamily="65" charset="-120"/>
                <a:ea typeface="標楷體" panose="03000509000000000000" pitchFamily="65" charset="-120"/>
              </a:rPr>
              <a:t>電源控制</a:t>
            </a:r>
            <a:r>
              <a:rPr lang="zh-TW" altLang="zh-TW" sz="2400" dirty="0" smtClean="0">
                <a:latin typeface="標楷體" panose="03000509000000000000" pitchFamily="65" charset="-120"/>
                <a:ea typeface="標楷體" panose="03000509000000000000" pitchFamily="65" charset="-120"/>
              </a:rPr>
              <a:t>模組</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pic>
        <p:nvPicPr>
          <p:cNvPr id="8" name="圖片 7" descr="圖4_8A電源控制"/>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2292" y="2119256"/>
            <a:ext cx="4207322" cy="4149102"/>
          </a:xfrm>
          <a:prstGeom prst="rect">
            <a:avLst/>
          </a:prstGeom>
          <a:noFill/>
          <a:ln>
            <a:noFill/>
          </a:ln>
        </p:spPr>
      </p:pic>
      <p:sp>
        <p:nvSpPr>
          <p:cNvPr id="9" name="Freeform 22"/>
          <p:cNvSpPr>
            <a:spLocks/>
          </p:cNvSpPr>
          <p:nvPr/>
        </p:nvSpPr>
        <p:spPr bwMode="auto">
          <a:xfrm>
            <a:off x="6760304" y="4586605"/>
            <a:ext cx="1282700" cy="276225"/>
          </a:xfrm>
          <a:custGeom>
            <a:avLst/>
            <a:gdLst>
              <a:gd name="T0" fmla="*/ 5 w 808"/>
              <a:gd name="T1" fmla="*/ 0 h 174"/>
              <a:gd name="T2" fmla="*/ 208 w 808"/>
              <a:gd name="T3" fmla="*/ 166 h 174"/>
              <a:gd name="T4" fmla="*/ 808 w 808"/>
              <a:gd name="T5" fmla="*/ 166 h 174"/>
              <a:gd name="T6" fmla="*/ 808 w 808"/>
              <a:gd name="T7" fmla="*/ 174 h 174"/>
              <a:gd name="T8" fmla="*/ 205 w 808"/>
              <a:gd name="T9" fmla="*/ 174 h 174"/>
              <a:gd name="T10" fmla="*/ 0 w 808"/>
              <a:gd name="T11" fmla="*/ 7 h 174"/>
              <a:gd name="T12" fmla="*/ 5 w 808"/>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808" h="174">
                <a:moveTo>
                  <a:pt x="5" y="0"/>
                </a:moveTo>
                <a:lnTo>
                  <a:pt x="208" y="166"/>
                </a:lnTo>
                <a:lnTo>
                  <a:pt x="808" y="166"/>
                </a:lnTo>
                <a:lnTo>
                  <a:pt x="808" y="174"/>
                </a:lnTo>
                <a:lnTo>
                  <a:pt x="205" y="174"/>
                </a:lnTo>
                <a:lnTo>
                  <a:pt x="0" y="7"/>
                </a:lnTo>
                <a:lnTo>
                  <a:pt x="5" y="0"/>
                </a:lnTo>
                <a:close/>
              </a:path>
            </a:pathLst>
          </a:custGeom>
          <a:solidFill>
            <a:srgbClr val="908B7E"/>
          </a:solidFill>
          <a:ln>
            <a:noFill/>
          </a:ln>
          <a:effectLst>
            <a:glow rad="63500">
              <a:schemeClr val="accent4">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3"/>
          <p:cNvSpPr txBox="1"/>
          <p:nvPr/>
        </p:nvSpPr>
        <p:spPr>
          <a:xfrm>
            <a:off x="6984602" y="450540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電源</a:t>
            </a:r>
            <a:r>
              <a:rPr lang="zh-TW" altLang="en-US"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控</a:t>
            </a:r>
            <a:r>
              <a:rPr lang="zh-TW" altLang="en-US" dirty="0">
                <a:solidFill>
                  <a:srgbClr val="FF0000"/>
                </a:solidFill>
                <a:latin typeface="標楷體" panose="03000509000000000000" pitchFamily="65" charset="-120"/>
                <a:ea typeface="標楷體" panose="03000509000000000000" pitchFamily="65" charset="-120"/>
                <a:cs typeface="Arial Unicode MS" panose="020B0604020202020204" pitchFamily="34" charset="-122"/>
              </a:rPr>
              <a:t>制</a:t>
            </a:r>
            <a:endParaRPr lang="en-US" altLang="zh-TW" dirty="0" smtClean="0">
              <a:solidFill>
                <a:srgbClr val="FF0000"/>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320733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系統開發成果</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標楷體" panose="03000509000000000000" pitchFamily="65" charset="-120"/>
                <a:ea typeface="標楷體" panose="03000509000000000000" pitchFamily="65" charset="-120"/>
              </a:rPr>
              <a:t>即時監控</a:t>
            </a:r>
            <a:r>
              <a:rPr lang="zh-TW" altLang="zh-TW" sz="2400" dirty="0" smtClean="0">
                <a:latin typeface="標楷體" panose="03000509000000000000" pitchFamily="65" charset="-120"/>
                <a:ea typeface="標楷體" panose="03000509000000000000" pitchFamily="65" charset="-120"/>
              </a:rPr>
              <a:t>資訊</a:t>
            </a:r>
            <a:r>
              <a:rPr lang="zh-TW" altLang="en-US" sz="2400" dirty="0" smtClean="0">
                <a:latin typeface="標楷體" panose="03000509000000000000" pitchFamily="65" charset="-120"/>
                <a:ea typeface="標楷體" panose="03000509000000000000" pitchFamily="65" charset="-120"/>
              </a:rPr>
              <a:t>系統</a:t>
            </a:r>
            <a:r>
              <a:rPr lang="en-US" altLang="zh-TW" sz="2400" dirty="0" smtClean="0">
                <a:latin typeface="標楷體" panose="03000509000000000000" pitchFamily="65" charset="-120"/>
                <a:ea typeface="標楷體" panose="03000509000000000000" pitchFamily="65" charset="-120"/>
              </a:rPr>
              <a:t>-</a:t>
            </a:r>
            <a:r>
              <a:rPr lang="zh-TW" altLang="en-US" sz="2400" dirty="0" smtClean="0">
                <a:solidFill>
                  <a:srgbClr val="0070C0"/>
                </a:solidFill>
                <a:latin typeface="標楷體" panose="03000509000000000000" pitchFamily="65" charset="-120"/>
                <a:ea typeface="標楷體" panose="03000509000000000000" pitchFamily="65" charset="-120"/>
              </a:rPr>
              <a:t>主畫面</a:t>
            </a:r>
            <a:r>
              <a:rPr lang="en-US" altLang="zh-TW" sz="2400" dirty="0" smtClean="0">
                <a:solidFill>
                  <a:schemeClr val="tx1"/>
                </a:solidFill>
                <a:latin typeface="標楷體" panose="03000509000000000000" pitchFamily="65" charset="-120"/>
                <a:ea typeface="標楷體" panose="03000509000000000000" pitchFamily="65" charset="-120"/>
              </a:rPr>
              <a:t>:</a:t>
            </a:r>
            <a:endParaRPr lang="zh-TW" altLang="en-US" sz="2400" dirty="0">
              <a:solidFill>
                <a:schemeClr val="tx1"/>
              </a:solidFill>
              <a:latin typeface="標楷體" panose="03000509000000000000" pitchFamily="65" charset="-120"/>
              <a:ea typeface="標楷體" panose="03000509000000000000" pitchFamily="65" charset="-120"/>
            </a:endParaRPr>
          </a:p>
        </p:txBody>
      </p:sp>
      <p:pic>
        <p:nvPicPr>
          <p:cNvPr id="4" name="圖片 3"/>
          <p:cNvPicPr/>
          <p:nvPr/>
        </p:nvPicPr>
        <p:blipFill>
          <a:blip r:embed="rId3"/>
          <a:stretch>
            <a:fillRect/>
          </a:stretch>
        </p:blipFill>
        <p:spPr>
          <a:xfrm>
            <a:off x="3122770" y="2361406"/>
            <a:ext cx="7169310" cy="4392914"/>
          </a:xfrm>
          <a:prstGeom prst="rect">
            <a:avLst/>
          </a:prstGeom>
        </p:spPr>
      </p:pic>
    </p:spTree>
    <p:extLst>
      <p:ext uri="{BB962C8B-B14F-4D97-AF65-F5344CB8AC3E}">
        <p14:creationId xmlns:p14="http://schemas.microsoft.com/office/powerpoint/2010/main" val="520895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系統開發成果</a:t>
            </a:r>
          </a:p>
        </p:txBody>
      </p:sp>
      <p:sp>
        <p:nvSpPr>
          <p:cNvPr id="3" name="內容版面配置區 3"/>
          <p:cNvSpPr txBox="1">
            <a:spLocks noGrp="1"/>
          </p:cNvSpPr>
          <p:nvPr>
            <p:ph type="body" idx="4294967295"/>
          </p:nvPr>
        </p:nvSpPr>
        <p:spPr/>
        <p:txBody>
          <a:bodyPr/>
          <a:lstStyle/>
          <a:p>
            <a:pPr>
              <a:spcBef>
                <a:spcPts val="1417"/>
              </a:spcBef>
            </a:pPr>
            <a:r>
              <a:rPr lang="zh-TW" altLang="en-US" sz="2400" dirty="0" smtClean="0">
                <a:latin typeface="標楷體" panose="03000509000000000000" pitchFamily="65" charset="-120"/>
                <a:ea typeface="標楷體" panose="03000509000000000000" pitchFamily="65" charset="-120"/>
              </a:rPr>
              <a:t>調整</a:t>
            </a:r>
            <a:r>
              <a:rPr lang="zh-TW" altLang="zh-TW" sz="2400" dirty="0" smtClean="0">
                <a:latin typeface="標楷體" panose="03000509000000000000" pitchFamily="65" charset="-120"/>
                <a:ea typeface="標楷體" panose="03000509000000000000" pitchFamily="65" charset="-120"/>
              </a:rPr>
              <a:t>感應</a:t>
            </a:r>
            <a:r>
              <a:rPr lang="zh-TW" altLang="zh-TW" sz="2400" dirty="0">
                <a:latin typeface="標楷體" panose="03000509000000000000" pitchFamily="65" charset="-120"/>
                <a:ea typeface="標楷體" panose="03000509000000000000" pitchFamily="65" charset="-120"/>
              </a:rPr>
              <a:t>裝置</a:t>
            </a:r>
            <a:r>
              <a:rPr lang="zh-TW" altLang="zh-TW" sz="2400" dirty="0" smtClean="0">
                <a:latin typeface="標楷體" panose="03000509000000000000" pitchFamily="65" charset="-120"/>
                <a:ea typeface="標楷體" panose="03000509000000000000" pitchFamily="65" charset="-120"/>
              </a:rPr>
              <a:t>畫面</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pic>
        <p:nvPicPr>
          <p:cNvPr id="4" name="圖片 3" descr="C:\Users\hrne\AppData\Local\Microsoft\Windows\INetCache\Content.Word\圖4_3A感應裝置.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910" y="2480469"/>
            <a:ext cx="8995410" cy="3971131"/>
          </a:xfrm>
          <a:prstGeom prst="rect">
            <a:avLst/>
          </a:prstGeom>
          <a:noFill/>
          <a:ln>
            <a:noFill/>
          </a:ln>
        </p:spPr>
      </p:pic>
    </p:spTree>
    <p:extLst>
      <p:ext uri="{BB962C8B-B14F-4D97-AF65-F5344CB8AC3E}">
        <p14:creationId xmlns:p14="http://schemas.microsoft.com/office/powerpoint/2010/main" val="418677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系統開發成果</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標楷體" panose="03000509000000000000" pitchFamily="65" charset="-120"/>
                <a:ea typeface="標楷體" panose="03000509000000000000" pitchFamily="65" charset="-120"/>
              </a:rPr>
              <a:t>感應模組警戒值</a:t>
            </a:r>
            <a:r>
              <a:rPr lang="zh-TW" altLang="zh-TW" sz="2400" dirty="0" smtClean="0">
                <a:latin typeface="標楷體" panose="03000509000000000000" pitchFamily="65" charset="-120"/>
                <a:ea typeface="標楷體" panose="03000509000000000000" pitchFamily="65" charset="-120"/>
              </a:rPr>
              <a:t>設定</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pic>
        <p:nvPicPr>
          <p:cNvPr id="10242" name="Picture 2" descr="圖4_4A警戒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742" y="2208600"/>
            <a:ext cx="8662378" cy="210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5742" y="4315530"/>
            <a:ext cx="8662378" cy="2438790"/>
          </a:xfrm>
          <a:prstGeom prst="rect">
            <a:avLst/>
          </a:prstGeom>
          <a:noFill/>
          <a:ln>
            <a:noFill/>
          </a:ln>
        </p:spPr>
      </p:pic>
    </p:spTree>
    <p:extLst>
      <p:ext uri="{BB962C8B-B14F-4D97-AF65-F5344CB8AC3E}">
        <p14:creationId xmlns:p14="http://schemas.microsoft.com/office/powerpoint/2010/main" val="403049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系統開發成果</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標楷體" panose="03000509000000000000" pitchFamily="65" charset="-120"/>
                <a:ea typeface="標楷體" panose="03000509000000000000" pitchFamily="65" charset="-120"/>
              </a:rPr>
              <a:t>工廠</a:t>
            </a:r>
            <a:r>
              <a:rPr lang="zh-TW" altLang="zh-TW" sz="2400" dirty="0" smtClean="0">
                <a:latin typeface="標楷體" panose="03000509000000000000" pitchFamily="65" charset="-120"/>
                <a:ea typeface="標楷體" panose="03000509000000000000" pitchFamily="65" charset="-120"/>
              </a:rPr>
              <a:t>實驗</a:t>
            </a:r>
            <a:r>
              <a:rPr lang="en-US" altLang="zh-TW" sz="2400" dirty="0" smtClean="0">
                <a:latin typeface="標楷體" panose="03000509000000000000" pitchFamily="65" charset="-120"/>
                <a:ea typeface="標楷體" panose="03000509000000000000" pitchFamily="65" charset="-120"/>
              </a:rPr>
              <a:t>-</a:t>
            </a:r>
            <a:r>
              <a:rPr lang="zh-TW" altLang="zh-TW" sz="2400" dirty="0" smtClean="0">
                <a:solidFill>
                  <a:srgbClr val="0070C0"/>
                </a:solidFill>
                <a:latin typeface="標楷體" panose="03000509000000000000" pitchFamily="65" charset="-120"/>
                <a:ea typeface="標楷體" panose="03000509000000000000" pitchFamily="65" charset="-120"/>
              </a:rPr>
              <a:t>裁</a:t>
            </a:r>
            <a:r>
              <a:rPr lang="zh-TW" altLang="zh-TW" sz="2400" dirty="0">
                <a:solidFill>
                  <a:srgbClr val="0070C0"/>
                </a:solidFill>
                <a:latin typeface="標楷體" panose="03000509000000000000" pitchFamily="65" charset="-120"/>
                <a:ea typeface="標楷體" panose="03000509000000000000" pitchFamily="65" charset="-120"/>
              </a:rPr>
              <a:t>切</a:t>
            </a:r>
            <a:r>
              <a:rPr lang="zh-TW" altLang="zh-TW" sz="2400" dirty="0" smtClean="0">
                <a:solidFill>
                  <a:srgbClr val="0070C0"/>
                </a:solidFill>
                <a:latin typeface="標楷體" panose="03000509000000000000" pitchFamily="65" charset="-120"/>
                <a:ea typeface="標楷體" panose="03000509000000000000" pitchFamily="65" charset="-120"/>
              </a:rPr>
              <a:t>機</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pic>
        <p:nvPicPr>
          <p:cNvPr id="4" name="圖片 3" descr="C:\Users\hrne\AppData\Local\Microsoft\Windows\INetCache\Content.Word\圖4_9B裁切機.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0780" y="2436971"/>
            <a:ext cx="3655060" cy="3892710"/>
          </a:xfrm>
          <a:prstGeom prst="rect">
            <a:avLst/>
          </a:prstGeom>
          <a:noFill/>
          <a:ln>
            <a:noFill/>
          </a:ln>
        </p:spPr>
      </p:pic>
      <p:pic>
        <p:nvPicPr>
          <p:cNvPr id="5" name="圖片 4" descr="C:\Users\hrne\AppData\Local\Microsoft\Windows\INetCache\Content.Word\圖4_9C裁切機.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3984" y="2436971"/>
            <a:ext cx="4082415" cy="4138136"/>
          </a:xfrm>
          <a:prstGeom prst="rect">
            <a:avLst/>
          </a:prstGeom>
          <a:noFill/>
          <a:ln>
            <a:noFill/>
          </a:ln>
        </p:spPr>
      </p:pic>
    </p:spTree>
    <p:extLst>
      <p:ext uri="{BB962C8B-B14F-4D97-AF65-F5344CB8AC3E}">
        <p14:creationId xmlns:p14="http://schemas.microsoft.com/office/powerpoint/2010/main" val="3977294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標題 4"/>
          <p:cNvSpPr txBox="1">
            <a:spLocks noGrp="1"/>
          </p:cNvSpPr>
          <p:nvPr>
            <p:ph type="title" idx="4294967295"/>
          </p:nvPr>
        </p:nvSpPr>
        <p:spPr/>
        <p:txBody>
          <a:bodyPr/>
          <a:lstStyle/>
          <a:p>
            <a:r>
              <a:rPr lang="en-US" altLang="zh-TW" sz="3600" dirty="0">
                <a:solidFill>
                  <a:srgbClr val="FF0000"/>
                </a:solidFill>
              </a:rPr>
              <a:t>Outline</a:t>
            </a:r>
            <a:endParaRPr lang="zh-TW" altLang="en-US" sz="3600" dirty="0">
              <a:solidFill>
                <a:srgbClr val="FF0000"/>
              </a:solidFill>
            </a:endParaRPr>
          </a:p>
        </p:txBody>
      </p:sp>
      <p:sp>
        <p:nvSpPr>
          <p:cNvPr id="3" name="內容版面配置區 5"/>
          <p:cNvSpPr txBox="1">
            <a:spLocks noGrp="1"/>
          </p:cNvSpPr>
          <p:nvPr>
            <p:ph type="body" idx="4294967295"/>
          </p:nvPr>
        </p:nvSpPr>
        <p:spPr>
          <a:xfrm>
            <a:off x="534960" y="1936360"/>
            <a:ext cx="9623160" cy="4990680"/>
          </a:xfrm>
        </p:spPr>
        <p:txBody>
          <a:bodyPr/>
          <a:lstStyle/>
          <a:p>
            <a:pPr>
              <a:buClr>
                <a:srgbClr val="7030A0"/>
              </a:buClr>
            </a:pPr>
            <a:r>
              <a:rPr lang="zh-TW" altLang="en-US" sz="2800"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動機</a:t>
            </a:r>
            <a:endParaRPr lang="en-US" altLang="zh-TW" sz="28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a:p>
            <a:pPr>
              <a:buClr>
                <a:srgbClr val="7030A0"/>
              </a:buClr>
            </a:pPr>
            <a:r>
              <a:rPr lang="zh-TW" altLang="en-US" sz="2800"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研究目的</a:t>
            </a:r>
            <a:endParaRPr lang="en-US" altLang="zh-TW" sz="2800"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a:p>
            <a:pPr>
              <a:buClr>
                <a:srgbClr val="7030A0"/>
              </a:buClr>
            </a:pPr>
            <a:r>
              <a:rPr lang="zh-TW" altLang="en-US" sz="2800"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系統設計</a:t>
            </a:r>
            <a:endParaRPr lang="en-US" altLang="zh-TW" sz="2800"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a:p>
            <a:pPr>
              <a:buClr>
                <a:srgbClr val="7030A0"/>
              </a:buClr>
            </a:pPr>
            <a:r>
              <a:rPr lang="zh-TW" altLang="en-US" sz="2800"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系統開發成果</a:t>
            </a:r>
            <a:endParaRPr lang="en-US" altLang="zh-TW" sz="2800"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a:p>
            <a:pPr>
              <a:buClr>
                <a:srgbClr val="7030A0"/>
              </a:buClr>
            </a:pPr>
            <a:r>
              <a:rPr lang="zh-TW" altLang="en-US" sz="28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結論</a:t>
            </a:r>
            <a:endParaRPr lang="en-US" altLang="zh-TW" sz="28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a:p>
            <a:pPr>
              <a:buClr>
                <a:srgbClr val="7030A0"/>
              </a:buClr>
              <a:buNone/>
            </a:pPr>
            <a:endParaRPr lang="zh-TW" altLang="en-US" sz="28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系統開發成果</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標楷體" panose="03000509000000000000" pitchFamily="65" charset="-120"/>
                <a:ea typeface="標楷體" panose="03000509000000000000" pitchFamily="65" charset="-120"/>
              </a:rPr>
              <a:t>工廠實驗</a:t>
            </a:r>
            <a:r>
              <a:rPr lang="en-US" altLang="zh-TW" sz="2400" dirty="0" smtClean="0">
                <a:latin typeface="標楷體" panose="03000509000000000000" pitchFamily="65" charset="-120"/>
                <a:ea typeface="標楷體" panose="03000509000000000000" pitchFamily="65" charset="-120"/>
              </a:rPr>
              <a:t>-</a:t>
            </a:r>
            <a:r>
              <a:rPr lang="zh-TW" altLang="en-US" sz="2400" dirty="0" smtClean="0">
                <a:solidFill>
                  <a:srgbClr val="0070C0"/>
                </a:solidFill>
                <a:latin typeface="標楷體" panose="03000509000000000000" pitchFamily="65" charset="-120"/>
                <a:ea typeface="標楷體" panose="03000509000000000000" pitchFamily="65" charset="-120"/>
              </a:rPr>
              <a:t>洗床機</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pic>
        <p:nvPicPr>
          <p:cNvPr id="4" name="圖片 3" descr="C:\Users\hrne\AppData\Local\Microsoft\Windows\INetCache\Content.Word\圖4_11A洗床機.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1312" y="2282777"/>
            <a:ext cx="3376598" cy="4256389"/>
          </a:xfrm>
          <a:prstGeom prst="rect">
            <a:avLst/>
          </a:prstGeom>
          <a:noFill/>
          <a:ln>
            <a:noFill/>
          </a:ln>
        </p:spPr>
      </p:pic>
      <p:pic>
        <p:nvPicPr>
          <p:cNvPr id="12290" name="Picture 2" descr="圖4_11B洗床機"/>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1630" y="2282777"/>
            <a:ext cx="3550248" cy="453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551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系統開發成果</a:t>
            </a:r>
            <a:endPar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3"/>
          <p:cNvSpPr txBox="1">
            <a:spLocks noGrp="1"/>
          </p:cNvSpPr>
          <p:nvPr>
            <p:ph type="body" idx="4294967295"/>
          </p:nvPr>
        </p:nvSpPr>
        <p:spPr/>
        <p:txBody>
          <a:bodyPr/>
          <a:lstStyle/>
          <a:p>
            <a:pPr>
              <a:spcBef>
                <a:spcPts val="1417"/>
              </a:spcBef>
            </a:pPr>
            <a:r>
              <a:rPr lang="zh-TW" altLang="en-US" sz="2400" dirty="0" smtClean="0">
                <a:latin typeface="標楷體" panose="03000509000000000000" pitchFamily="65" charset="-120"/>
                <a:ea typeface="標楷體" panose="03000509000000000000" pitchFamily="65" charset="-120"/>
              </a:rPr>
              <a:t>工廠實驗</a:t>
            </a:r>
            <a:r>
              <a:rPr lang="en-US" altLang="zh-TW" sz="2400" dirty="0" smtClean="0">
                <a:latin typeface="標楷體" panose="03000509000000000000" pitchFamily="65" charset="-120"/>
                <a:ea typeface="標楷體" panose="03000509000000000000" pitchFamily="65" charset="-120"/>
              </a:rPr>
              <a:t>-</a:t>
            </a:r>
            <a:r>
              <a:rPr lang="zh-TW" altLang="zh-TW" sz="2400" dirty="0" smtClean="0">
                <a:solidFill>
                  <a:srgbClr val="0070C0"/>
                </a:solidFill>
                <a:latin typeface="標楷體" panose="03000509000000000000" pitchFamily="65" charset="-120"/>
                <a:ea typeface="標楷體" panose="03000509000000000000" pitchFamily="65" charset="-120"/>
              </a:rPr>
              <a:t>廠</a:t>
            </a:r>
            <a:r>
              <a:rPr lang="zh-TW" altLang="zh-TW" sz="2400" dirty="0">
                <a:solidFill>
                  <a:srgbClr val="0070C0"/>
                </a:solidFill>
                <a:latin typeface="標楷體" panose="03000509000000000000" pitchFamily="65" charset="-120"/>
                <a:ea typeface="標楷體" panose="03000509000000000000" pitchFamily="65" charset="-120"/>
              </a:rPr>
              <a:t>區任意</a:t>
            </a:r>
            <a:r>
              <a:rPr lang="zh-TW" altLang="zh-TW" sz="2400" dirty="0" smtClean="0">
                <a:solidFill>
                  <a:srgbClr val="0070C0"/>
                </a:solidFill>
                <a:latin typeface="標楷體" panose="03000509000000000000" pitchFamily="65" charset="-120"/>
                <a:ea typeface="標楷體" panose="03000509000000000000" pitchFamily="65" charset="-120"/>
              </a:rPr>
              <a:t>位置</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pic>
        <p:nvPicPr>
          <p:cNvPr id="13314" name="Picture 2" descr="圖4_12B產區位置"/>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614" y="2601808"/>
            <a:ext cx="4164949" cy="380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3" descr="圖4_13A燈光測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6520" y="1852295"/>
            <a:ext cx="3533755" cy="2653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圖4_13B燈光測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6520" y="4706729"/>
            <a:ext cx="3646553" cy="274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8435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系統開發成果</a:t>
            </a:r>
            <a:endPar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即時監控傳輸</a:t>
            </a:r>
            <a:r>
              <a:rPr lang="zh-TW" altLang="zh-TW" sz="2400" dirty="0" smtClean="0">
                <a:latin typeface="Times New Roman" panose="02020603050405020304" pitchFamily="18" charset="0"/>
                <a:ea typeface="標楷體" panose="03000509000000000000" pitchFamily="65" charset="-120"/>
                <a:cs typeface="Times New Roman" panose="02020603050405020304" pitchFamily="18" charset="0"/>
              </a:rPr>
              <a:t>實驗</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模擬分別連接</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台、</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台感應裝置的傳輸時間。</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測試</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次、</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次</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50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次</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次，每次間隔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秒計算其平均回應</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時間。</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052750131"/>
              </p:ext>
            </p:extLst>
          </p:nvPr>
        </p:nvGraphicFramePr>
        <p:xfrm>
          <a:off x="253012" y="3380282"/>
          <a:ext cx="5758815" cy="2438400"/>
        </p:xfrm>
        <a:graphic>
          <a:graphicData uri="http://schemas.openxmlformats.org/drawingml/2006/table">
            <a:tbl>
              <a:tblPr firstRow="1" firstCol="1" bandRow="1">
                <a:tableStyleId>{5C22544A-7EE6-4342-B048-85BDC9FD1C3A}</a:tableStyleId>
              </a:tblPr>
              <a:tblGrid>
                <a:gridCol w="1437005">
                  <a:extLst>
                    <a:ext uri="{9D8B030D-6E8A-4147-A177-3AD203B41FA5}">
                      <a16:colId xmlns:a16="http://schemas.microsoft.com/office/drawing/2014/main" val="3049468479"/>
                    </a:ext>
                  </a:extLst>
                </a:gridCol>
                <a:gridCol w="1082040">
                  <a:extLst>
                    <a:ext uri="{9D8B030D-6E8A-4147-A177-3AD203B41FA5}">
                      <a16:colId xmlns:a16="http://schemas.microsoft.com/office/drawing/2014/main" val="310739256"/>
                    </a:ext>
                  </a:extLst>
                </a:gridCol>
                <a:gridCol w="1082040">
                  <a:extLst>
                    <a:ext uri="{9D8B030D-6E8A-4147-A177-3AD203B41FA5}">
                      <a16:colId xmlns:a16="http://schemas.microsoft.com/office/drawing/2014/main" val="959397549"/>
                    </a:ext>
                  </a:extLst>
                </a:gridCol>
                <a:gridCol w="1082040">
                  <a:extLst>
                    <a:ext uri="{9D8B030D-6E8A-4147-A177-3AD203B41FA5}">
                      <a16:colId xmlns:a16="http://schemas.microsoft.com/office/drawing/2014/main" val="1622682783"/>
                    </a:ext>
                  </a:extLst>
                </a:gridCol>
                <a:gridCol w="1075690">
                  <a:extLst>
                    <a:ext uri="{9D8B030D-6E8A-4147-A177-3AD203B41FA5}">
                      <a16:colId xmlns:a16="http://schemas.microsoft.com/office/drawing/2014/main" val="2497027071"/>
                    </a:ext>
                  </a:extLst>
                </a:gridCol>
              </a:tblGrid>
              <a:tr h="0">
                <a:tc>
                  <a:txBody>
                    <a:bodyPr/>
                    <a:lstStyle/>
                    <a:p>
                      <a:pPr algn="r">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感應裝置數量</a:t>
                      </a:r>
                    </a:p>
                    <a:p>
                      <a:pPr>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測試</a:t>
                      </a: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次數</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台</a:t>
                      </a:r>
                      <a:endParaRPr lang="en-US" alt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感應</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裝置</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10</a:t>
                      </a: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台</a:t>
                      </a:r>
                      <a:endParaRPr lang="en-US" alt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感應</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裝置</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台</a:t>
                      </a:r>
                      <a:endParaRPr lang="en-US" alt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感應</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裝置</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a:t>
                      </a: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台</a:t>
                      </a:r>
                      <a:endParaRPr lang="en-US" alt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感應</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裝置</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65513816"/>
                  </a:ext>
                </a:extLst>
              </a:tr>
              <a:tr h="0">
                <a:tc>
                  <a:txBody>
                    <a:bodyPr/>
                    <a:lstStyle/>
                    <a:p>
                      <a:pPr algn="ctr">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執行</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10</a:t>
                      </a: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次</a:t>
                      </a:r>
                      <a:endParaRPr lang="en-US" alt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平均</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時間</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0.401s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0.85s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1.549s</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3.331s</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69655772"/>
                  </a:ext>
                </a:extLst>
              </a:tr>
              <a:tr h="0">
                <a:tc>
                  <a:txBody>
                    <a:bodyPr/>
                    <a:lstStyle/>
                    <a:p>
                      <a:pPr algn="ctr">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執行</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次</a:t>
                      </a:r>
                      <a:endParaRPr lang="en-US" alt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平均</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時間</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0.316s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0.818s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1.616s</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3.317s</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811189940"/>
                  </a:ext>
                </a:extLst>
              </a:tr>
              <a:tr h="0">
                <a:tc>
                  <a:txBody>
                    <a:bodyPr/>
                    <a:lstStyle/>
                    <a:p>
                      <a:pPr algn="ctr">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執行</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a:t>
                      </a: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次</a:t>
                      </a:r>
                      <a:endParaRPr lang="en-US" alt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平均</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時間</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0.499s</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0.895s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1.275s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2.922s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91776578"/>
                  </a:ext>
                </a:extLst>
              </a:tr>
              <a:tr h="0">
                <a:tc>
                  <a:txBody>
                    <a:bodyPr/>
                    <a:lstStyle/>
                    <a:p>
                      <a:pPr algn="ctr">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執行</a:t>
                      </a:r>
                      <a:r>
                        <a:rPr lang="en-US"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100</a:t>
                      </a:r>
                    </a:p>
                    <a:p>
                      <a:pPr algn="ctr">
                        <a:spcAft>
                          <a:spcPts val="0"/>
                        </a:spcAft>
                      </a:pPr>
                      <a:r>
                        <a:rPr lang="zh-TW" sz="1600" kern="100" dirty="0" smtClean="0">
                          <a:effectLst/>
                          <a:latin typeface="Times New Roman" panose="02020603050405020304" pitchFamily="18" charset="0"/>
                          <a:ea typeface="標楷體" panose="03000509000000000000" pitchFamily="65" charset="-120"/>
                          <a:cs typeface="Times New Roman" panose="02020603050405020304" pitchFamily="18" charset="0"/>
                        </a:rPr>
                        <a:t>次</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平均時間</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Times New Roman" panose="02020603050405020304" pitchFamily="18" charset="0"/>
                          <a:ea typeface="標楷體" panose="03000509000000000000" pitchFamily="65" charset="-120"/>
                          <a:cs typeface="Times New Roman" panose="02020603050405020304" pitchFamily="18" charset="0"/>
                        </a:rPr>
                        <a:t>0.351s</a:t>
                      </a:r>
                      <a:endParaRPr lang="zh-TW" sz="16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0.585s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1.179s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4.221s</a:t>
                      </a:r>
                      <a:endParaRPr lang="zh-TW" sz="16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828549197"/>
                  </a:ext>
                </a:extLst>
              </a:tr>
            </a:tbl>
          </a:graphicData>
        </a:graphic>
      </p:graphicFrame>
      <p:pic>
        <p:nvPicPr>
          <p:cNvPr id="5" name="圖片 4"/>
          <p:cNvPicPr/>
          <p:nvPr/>
        </p:nvPicPr>
        <p:blipFill>
          <a:blip r:embed="rId3">
            <a:extLst>
              <a:ext uri="{28A0092B-C50C-407E-A947-70E740481C1C}">
                <a14:useLocalDpi xmlns:a14="http://schemas.microsoft.com/office/drawing/2010/main" val="0"/>
              </a:ext>
            </a:extLst>
          </a:blip>
          <a:srcRect/>
          <a:stretch>
            <a:fillRect/>
          </a:stretch>
        </p:blipFill>
        <p:spPr bwMode="auto">
          <a:xfrm>
            <a:off x="6011826" y="3380282"/>
            <a:ext cx="4681573" cy="2719304"/>
          </a:xfrm>
          <a:prstGeom prst="rect">
            <a:avLst/>
          </a:prstGeom>
          <a:noFill/>
          <a:ln>
            <a:noFill/>
          </a:ln>
        </p:spPr>
      </p:pic>
    </p:spTree>
    <p:extLst>
      <p:ext uri="{BB962C8B-B14F-4D97-AF65-F5344CB8AC3E}">
        <p14:creationId xmlns:p14="http://schemas.microsoft.com/office/powerpoint/2010/main" val="572264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結論</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傳統</a:t>
            </a:r>
            <a:r>
              <a:rPr lang="zh-TW" altLang="zh-TW" sz="2400" dirty="0" smtClean="0">
                <a:latin typeface="Times New Roman" panose="02020603050405020304" pitchFamily="18" charset="0"/>
                <a:ea typeface="標楷體" panose="03000509000000000000" pitchFamily="65" charset="-120"/>
                <a:cs typeface="Times New Roman" panose="02020603050405020304" pitchFamily="18" charset="0"/>
              </a:rPr>
              <a:t>工廠</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vs</a:t>
            </a:r>
            <a:r>
              <a:rPr lang="zh-TW" altLang="zh-TW" sz="2400" kern="100" dirty="0" smtClean="0">
                <a:latin typeface="Times New Roman" panose="02020603050405020304" pitchFamily="18" charset="0"/>
                <a:ea typeface="標楷體" panose="03000509000000000000" pitchFamily="65" charset="-120"/>
                <a:cs typeface="Times New Roman" panose="02020603050405020304" pitchFamily="18" charset="0"/>
              </a:rPr>
              <a:t>工廠</a:t>
            </a:r>
            <a:r>
              <a:rPr lang="zh-TW" altLang="zh-TW" sz="2400" kern="100" dirty="0">
                <a:latin typeface="Times New Roman" panose="02020603050405020304" pitchFamily="18" charset="0"/>
                <a:ea typeface="標楷體" panose="03000509000000000000" pitchFamily="65" charset="-120"/>
                <a:cs typeface="Times New Roman" panose="02020603050405020304" pitchFamily="18" charset="0"/>
              </a:rPr>
              <a:t>即時監控資訊</a:t>
            </a:r>
            <a:r>
              <a:rPr lang="zh-TW" altLang="zh-TW" sz="2400" kern="100" dirty="0" smtClean="0">
                <a:latin typeface="Times New Roman" panose="02020603050405020304" pitchFamily="18" charset="0"/>
                <a:ea typeface="標楷體" panose="03000509000000000000" pitchFamily="65" charset="-120"/>
                <a:cs typeface="Times New Roman" panose="02020603050405020304" pitchFamily="18" charset="0"/>
              </a:rPr>
              <a:t>系統</a:t>
            </a:r>
            <a:r>
              <a:rPr lang="en-US" altLang="zh-TW" sz="2400" kern="100" dirty="0" smtClean="0">
                <a:latin typeface="Times New Roman" panose="02020603050405020304" pitchFamily="18" charset="0"/>
                <a:ea typeface="標楷體" panose="03000509000000000000" pitchFamily="65" charset="-120"/>
                <a:cs typeface="Times New Roman" panose="02020603050405020304" pitchFamily="18" charset="0"/>
              </a:rPr>
              <a:t>:</a:t>
            </a:r>
          </a:p>
          <a:p>
            <a:pPr>
              <a:spcBef>
                <a:spcPts val="1417"/>
              </a:spcBef>
            </a:pPr>
            <a:endParaRPr lang="en-US"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endParaRPr lang="en-US" altLang="zh-TW" sz="2400"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endParaRPr lang="en-US" altLang="zh-TW" sz="2400" kern="100" dirty="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endParaRPr lang="en-US" altLang="zh-TW" sz="2400" kern="100"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r>
              <a:rPr lang="zh-TW" altLang="en-US" sz="2400" kern="100" dirty="0">
                <a:latin typeface="Times New Roman" panose="02020603050405020304" pitchFamily="18" charset="0"/>
                <a:ea typeface="標楷體" panose="03000509000000000000" pitchFamily="65" charset="-120"/>
                <a:cs typeface="Times New Roman" panose="02020603050405020304" pitchFamily="18" charset="0"/>
              </a:rPr>
              <a:t>依照過往資料搭配目前的即時運作狀態調整工廠產能找出最有效率的方式，實現靈活生產的目標，為</a:t>
            </a:r>
            <a:r>
              <a:rPr lang="zh-TW" altLang="en-US" sz="2400" kern="100"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sz="2400" kern="100" dirty="0">
                <a:latin typeface="Times New Roman" panose="02020603050405020304" pitchFamily="18" charset="0"/>
                <a:ea typeface="標楷體" panose="03000509000000000000" pitchFamily="65" charset="-120"/>
                <a:cs typeface="Times New Roman" panose="02020603050405020304" pitchFamily="18" charset="0"/>
              </a:rPr>
              <a:t>工廠目的作</a:t>
            </a:r>
            <a:r>
              <a:rPr lang="zh-TW" altLang="en-US" sz="2400" kern="100" dirty="0" smtClean="0">
                <a:latin typeface="Times New Roman" panose="02020603050405020304" pitchFamily="18" charset="0"/>
                <a:ea typeface="標楷體" panose="03000509000000000000" pitchFamily="65" charset="-120"/>
                <a:cs typeface="Times New Roman" panose="02020603050405020304" pitchFamily="18" charset="0"/>
              </a:rPr>
              <a:t>準備。</a:t>
            </a:r>
            <a:endParaRPr lang="zh-TW" altLang="zh-TW" dirty="0" smtClean="0"/>
          </a:p>
          <a:p>
            <a:pPr>
              <a:spcBef>
                <a:spcPts val="1417"/>
              </a:spcBef>
            </a:pP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982729762"/>
              </p:ext>
            </p:extLst>
          </p:nvPr>
        </p:nvGraphicFramePr>
        <p:xfrm>
          <a:off x="1200149" y="2338739"/>
          <a:ext cx="5964443" cy="2018107"/>
        </p:xfrm>
        <a:graphic>
          <a:graphicData uri="http://schemas.openxmlformats.org/drawingml/2006/table">
            <a:tbl>
              <a:tblPr firstRow="1" firstCol="1" bandRow="1">
                <a:tableStyleId>{5C22544A-7EE6-4342-B048-85BDC9FD1C3A}</a:tableStyleId>
              </a:tblPr>
              <a:tblGrid>
                <a:gridCol w="1676759">
                  <a:extLst>
                    <a:ext uri="{9D8B030D-6E8A-4147-A177-3AD203B41FA5}">
                      <a16:colId xmlns:a16="http://schemas.microsoft.com/office/drawing/2014/main" val="2343476481"/>
                    </a:ext>
                  </a:extLst>
                </a:gridCol>
                <a:gridCol w="1772875">
                  <a:extLst>
                    <a:ext uri="{9D8B030D-6E8A-4147-A177-3AD203B41FA5}">
                      <a16:colId xmlns:a16="http://schemas.microsoft.com/office/drawing/2014/main" val="1202999396"/>
                    </a:ext>
                  </a:extLst>
                </a:gridCol>
                <a:gridCol w="2514809">
                  <a:extLst>
                    <a:ext uri="{9D8B030D-6E8A-4147-A177-3AD203B41FA5}">
                      <a16:colId xmlns:a16="http://schemas.microsoft.com/office/drawing/2014/main" val="2440361460"/>
                    </a:ext>
                  </a:extLst>
                </a:gridCol>
              </a:tblGrid>
              <a:tr h="288301">
                <a:tc>
                  <a:txBody>
                    <a:bodyPr/>
                    <a:lstStyle/>
                    <a:p>
                      <a:pP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傳統工廠</a:t>
                      </a:r>
                    </a:p>
                  </a:txBody>
                  <a:tcPr marL="68580" marR="68580" marT="0" marB="0"/>
                </a:tc>
                <a:tc>
                  <a:txBody>
                    <a:bodyPr/>
                    <a:lstStyle/>
                    <a:p>
                      <a:pPr algn="ct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工廠即時監控資訊系統</a:t>
                      </a:r>
                    </a:p>
                  </a:txBody>
                  <a:tcPr marL="68580" marR="68580" marT="0" marB="0"/>
                </a:tc>
                <a:extLst>
                  <a:ext uri="{0D108BD9-81ED-4DB2-BD59-A6C34878D82A}">
                    <a16:rowId xmlns:a16="http://schemas.microsoft.com/office/drawing/2014/main" val="1832063653"/>
                  </a:ext>
                </a:extLst>
              </a:tr>
              <a:tr h="576602">
                <a:tc>
                  <a:txBody>
                    <a:bodyPr/>
                    <a:lstStyle/>
                    <a:p>
                      <a:pP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收集及保存資料</a:t>
                      </a:r>
                    </a:p>
                  </a:txBody>
                  <a:tcPr marL="68580" marR="68580" marT="0" marB="0"/>
                </a:tc>
                <a:tc>
                  <a:txBody>
                    <a:bodyPr/>
                    <a:lstStyle/>
                    <a:p>
                      <a:pP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人工方式檢測及記錄工具機運作情形</a:t>
                      </a:r>
                    </a:p>
                  </a:txBody>
                  <a:tcPr marL="68580" marR="68580" marT="0" marB="0"/>
                </a:tc>
                <a:tc>
                  <a:txBody>
                    <a:bodyPr/>
                    <a:lstStyle/>
                    <a:p>
                      <a:pPr>
                        <a:lnSpc>
                          <a:spcPct val="150000"/>
                        </a:lnSpc>
                        <a:spcAft>
                          <a:spcPts val="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利用外接感應裝置自動收集資料並儲存在資料庫中</a:t>
                      </a:r>
                    </a:p>
                  </a:txBody>
                  <a:tcPr marL="68580" marR="68580" marT="0" marB="0"/>
                </a:tc>
                <a:extLst>
                  <a:ext uri="{0D108BD9-81ED-4DB2-BD59-A6C34878D82A}">
                    <a16:rowId xmlns:a16="http://schemas.microsoft.com/office/drawing/2014/main" val="2966157816"/>
                  </a:ext>
                </a:extLst>
              </a:tr>
              <a:tr h="288301">
                <a:tc>
                  <a:txBody>
                    <a:bodyPr/>
                    <a:lstStyle/>
                    <a:p>
                      <a:pPr>
                        <a:lnSpc>
                          <a:spcPct val="150000"/>
                        </a:lnSpc>
                        <a:spcAft>
                          <a:spcPts val="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資料傳輸</a:t>
                      </a:r>
                    </a:p>
                  </a:txBody>
                  <a:tcPr marL="68580" marR="68580" marT="0" marB="0"/>
                </a:tc>
                <a:tc>
                  <a:txBody>
                    <a:bodyPr/>
                    <a:lstStyle/>
                    <a:p>
                      <a:pP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人工作業</a:t>
                      </a:r>
                    </a:p>
                  </a:txBody>
                  <a:tcPr marL="68580" marR="68580" marT="0" marB="0"/>
                </a:tc>
                <a:tc>
                  <a:txBody>
                    <a:bodyPr/>
                    <a:lstStyle/>
                    <a:p>
                      <a:pP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利用無線網路傳輸資料</a:t>
                      </a:r>
                    </a:p>
                  </a:txBody>
                  <a:tcPr marL="68580" marR="68580" marT="0" marB="0"/>
                </a:tc>
                <a:extLst>
                  <a:ext uri="{0D108BD9-81ED-4DB2-BD59-A6C34878D82A}">
                    <a16:rowId xmlns:a16="http://schemas.microsoft.com/office/drawing/2014/main" val="3433605407"/>
                  </a:ext>
                </a:extLst>
              </a:tr>
              <a:tr h="864903">
                <a:tc>
                  <a:txBody>
                    <a:bodyPr/>
                    <a:lstStyle/>
                    <a:p>
                      <a:pPr>
                        <a:lnSpc>
                          <a:spcPct val="150000"/>
                        </a:lnSpc>
                        <a:spcAft>
                          <a:spcPts val="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遠端即時監控</a:t>
                      </a:r>
                    </a:p>
                  </a:txBody>
                  <a:tcPr marL="68580" marR="68580" marT="0" marB="0"/>
                </a:tc>
                <a:tc>
                  <a:txBody>
                    <a:bodyPr/>
                    <a:lstStyle/>
                    <a:p>
                      <a:pPr>
                        <a:lnSpc>
                          <a:spcPct val="1500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無資料呈現方式或是僅依靠</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LED</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螢幕顯示</a:t>
                      </a:r>
                    </a:p>
                  </a:txBody>
                  <a:tcPr marL="68580" marR="68580" marT="0" marB="0"/>
                </a:tc>
                <a:tc>
                  <a:txBody>
                    <a:bodyPr/>
                    <a:lstStyle/>
                    <a:p>
                      <a:pPr marL="342900" lvl="0" indent="-342900">
                        <a:lnSpc>
                          <a:spcPct val="150000"/>
                        </a:lnSpc>
                        <a:spcAft>
                          <a:spcPts val="0"/>
                        </a:spcAft>
                        <a:buFont typeface="+mj-lt"/>
                        <a:buAutoNum type="arabicPeriod"/>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透過電腦或智慧型裝置監控</a:t>
                      </a:r>
                    </a:p>
                    <a:p>
                      <a:pPr marL="342900" lvl="0" indent="-342900">
                        <a:lnSpc>
                          <a:spcPct val="150000"/>
                        </a:lnSpc>
                        <a:spcAft>
                          <a:spcPts val="0"/>
                        </a:spcAft>
                        <a:buFont typeface="+mj-lt"/>
                        <a:buAutoNum type="arabicPeriod"/>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連接</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50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台感應裝置下回應時間仍在</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秒內</a:t>
                      </a:r>
                    </a:p>
                  </a:txBody>
                  <a:tcPr marL="68580" marR="68580" marT="0" marB="0"/>
                </a:tc>
                <a:extLst>
                  <a:ext uri="{0D108BD9-81ED-4DB2-BD59-A6C34878D82A}">
                    <a16:rowId xmlns:a16="http://schemas.microsoft.com/office/drawing/2014/main" val="3774347226"/>
                  </a:ext>
                </a:extLst>
              </a:tr>
            </a:tbl>
          </a:graphicData>
        </a:graphic>
      </p:graphicFrame>
    </p:spTree>
    <p:extLst>
      <p:ext uri="{BB962C8B-B14F-4D97-AF65-F5344CB8AC3E}">
        <p14:creationId xmlns:p14="http://schemas.microsoft.com/office/powerpoint/2010/main" val="3525914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3"/>
          <p:cNvSpPr txBox="1">
            <a:spLocks noGrp="1"/>
          </p:cNvSpPr>
          <p:nvPr>
            <p:ph type="body" idx="4294967295"/>
          </p:nvPr>
        </p:nvSpPr>
        <p:spPr/>
        <p:txBody>
          <a:bodyPr anchor="ctr"/>
          <a:lstStyle/>
          <a:p>
            <a:pPr algn="ctr">
              <a:buNone/>
            </a:pPr>
            <a:r>
              <a:rPr lang="en-US" altLang="zh-TW" sz="5400" dirty="0">
                <a:solidFill>
                  <a:srgbClr val="0070C0"/>
                </a:solidFill>
              </a:rPr>
              <a:t>Thank you for listening</a:t>
            </a:r>
            <a:r>
              <a:rPr lang="en-US" altLang="zh-TW" sz="5400" dirty="0" smtClean="0">
                <a:solidFill>
                  <a:srgbClr val="0070C0"/>
                </a:solidFill>
              </a:rPr>
              <a:t>.</a:t>
            </a:r>
            <a:endParaRPr lang="zh-TW" altLang="en-US" sz="5400" dirty="0">
              <a:solidFill>
                <a:srgbClr val="0070C0"/>
              </a:solidFill>
            </a:endParaRPr>
          </a:p>
        </p:txBody>
      </p:sp>
    </p:spTree>
    <p:extLst>
      <p:ext uri="{BB962C8B-B14F-4D97-AF65-F5344CB8AC3E}">
        <p14:creationId xmlns:p14="http://schemas.microsoft.com/office/powerpoint/2010/main" val="1085949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93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r>
              <a:rPr lang="zh-TW" altLang="en-US" sz="32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動</a:t>
            </a:r>
            <a:r>
              <a:rPr lang="zh-TW" altLang="en-US" sz="3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機</a:t>
            </a:r>
          </a:p>
        </p:txBody>
      </p:sp>
      <p:sp>
        <p:nvSpPr>
          <p:cNvPr id="3" name="內容版面配置區 3"/>
          <p:cNvSpPr txBox="1">
            <a:spLocks noGrp="1"/>
          </p:cNvSpPr>
          <p:nvPr>
            <p:ph type="body" idx="4294967295"/>
          </p:nvPr>
        </p:nvSpPr>
        <p:spPr/>
        <p:txBody>
          <a:bodyPr/>
          <a:lstStyle/>
          <a:p>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協助傳統工廠升級</a:t>
            </a:r>
            <a:r>
              <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，邁向</a:t>
            </a:r>
            <a:r>
              <a:rPr lang="zh-TW"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工業</a:t>
            </a:r>
            <a:r>
              <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4.0-</a:t>
            </a:r>
            <a:r>
              <a:rPr lang="zh-TW" altLang="en-US" sz="2400"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智慧化</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要先可以先收集工廠內工具機設備的各項資訊。</a:t>
            </a: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27" name="Picture 3" descr="圖1_1工業革命"/>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544" y="3621722"/>
            <a:ext cx="9113991" cy="213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動機</a:t>
            </a:r>
          </a:p>
        </p:txBody>
      </p:sp>
      <p:sp>
        <p:nvSpPr>
          <p:cNvPr id="3" name="內容版面配置區 3"/>
          <p:cNvSpPr txBox="1">
            <a:spLocks noGrp="1"/>
          </p:cNvSpPr>
          <p:nvPr>
            <p:ph type="body" idx="4294967295"/>
          </p:nvPr>
        </p:nvSpPr>
        <p:spPr/>
        <p:txBody>
          <a:bodyPr/>
          <a:lstStyle/>
          <a:p>
            <a:r>
              <a:rPr lang="zh-TW" altLang="en-US" sz="2400" dirty="0" smtClean="0">
                <a:latin typeface="標楷體" panose="03000509000000000000" pitchFamily="65" charset="-120"/>
                <a:ea typeface="標楷體" panose="03000509000000000000" pitchFamily="65" charset="-120"/>
              </a:rPr>
              <a:t>傳統工廠現有</a:t>
            </a:r>
            <a:r>
              <a:rPr lang="zh-TW" altLang="en-US" sz="2400" dirty="0">
                <a:latin typeface="標楷體" panose="03000509000000000000" pitchFamily="65" charset="-120"/>
                <a:ea typeface="標楷體" panose="03000509000000000000" pitchFamily="65" charset="-120"/>
              </a:rPr>
              <a:t>方式</a:t>
            </a:r>
            <a:r>
              <a:rPr lang="en-US" altLang="zh-TW" sz="2400" dirty="0">
                <a:latin typeface="標楷體" panose="03000509000000000000" pitchFamily="65" charset="-120"/>
                <a:ea typeface="標楷體" panose="03000509000000000000" pitchFamily="65" charset="-120"/>
              </a:rPr>
              <a:t>:</a:t>
            </a:r>
          </a:p>
          <a:p>
            <a:pPr marL="182563" lvl="1"/>
            <a:r>
              <a:rPr lang="zh-TW" altLang="en-US" sz="2400" dirty="0" smtClean="0">
                <a:latin typeface="標楷體" panose="03000509000000000000" pitchFamily="65" charset="-120"/>
                <a:ea typeface="標楷體" panose="03000509000000000000" pitchFamily="65" charset="-120"/>
              </a:rPr>
              <a:t>只</a:t>
            </a:r>
            <a:r>
              <a:rPr lang="zh-TW" altLang="en-US" sz="2400" dirty="0">
                <a:latin typeface="標楷體" panose="03000509000000000000" pitchFamily="65" charset="-120"/>
                <a:ea typeface="標楷體" panose="03000509000000000000" pitchFamily="65" charset="-120"/>
              </a:rPr>
              <a:t>能看到當下的資訊，無法知道</a:t>
            </a:r>
            <a:r>
              <a:rPr lang="zh-TW" altLang="en-US" sz="2400" dirty="0" smtClean="0">
                <a:latin typeface="標楷體" panose="03000509000000000000" pitchFamily="65" charset="-120"/>
                <a:ea typeface="標楷體" panose="03000509000000000000" pitchFamily="65" charset="-120"/>
              </a:rPr>
              <a:t>過往資料。</a:t>
            </a:r>
            <a:endParaRPr lang="en-US" altLang="zh-TW" sz="2400" dirty="0">
              <a:latin typeface="標楷體" panose="03000509000000000000" pitchFamily="65" charset="-120"/>
              <a:ea typeface="標楷體" panose="03000509000000000000" pitchFamily="65" charset="-120"/>
            </a:endParaRPr>
          </a:p>
          <a:p>
            <a:pPr marL="182563" lvl="1"/>
            <a:r>
              <a:rPr lang="zh-TW" altLang="en-US" sz="2400" dirty="0" smtClean="0">
                <a:latin typeface="標楷體" panose="03000509000000000000" pitchFamily="65" charset="-120"/>
                <a:ea typeface="標楷體" panose="03000509000000000000" pitchFamily="65" charset="-120"/>
              </a:rPr>
              <a:t>若沒</a:t>
            </a:r>
            <a:r>
              <a:rPr lang="zh-TW" altLang="en-US" sz="2400" dirty="0">
                <a:latin typeface="標楷體" panose="03000509000000000000" pitchFamily="65" charset="-120"/>
                <a:ea typeface="標楷體" panose="03000509000000000000" pitchFamily="65" charset="-120"/>
              </a:rPr>
              <a:t>人</a:t>
            </a:r>
            <a:r>
              <a:rPr lang="zh-TW" altLang="en-US" sz="2400" dirty="0" smtClean="0">
                <a:latin typeface="標楷體" panose="03000509000000000000" pitchFamily="65" charset="-120"/>
                <a:ea typeface="標楷體" panose="03000509000000000000" pitchFamily="65" charset="-120"/>
              </a:rPr>
              <a:t>在現場就不知道</a:t>
            </a:r>
            <a:r>
              <a:rPr lang="zh-TW" altLang="en-US" sz="2400" dirty="0">
                <a:latin typeface="標楷體" panose="03000509000000000000" pitchFamily="65" charset="-120"/>
                <a:ea typeface="標楷體" panose="03000509000000000000" pitchFamily="65" charset="-120"/>
              </a:rPr>
              <a:t>機台出現</a:t>
            </a:r>
            <a:r>
              <a:rPr lang="zh-TW" altLang="en-US" sz="2400" dirty="0" smtClean="0">
                <a:latin typeface="標楷體" panose="03000509000000000000" pitchFamily="65" charset="-120"/>
                <a:ea typeface="標楷體" panose="03000509000000000000" pitchFamily="65" charset="-120"/>
              </a:rPr>
              <a:t>問</a:t>
            </a:r>
            <a:r>
              <a:rPr lang="zh-TW" altLang="en-US" sz="2400" dirty="0">
                <a:latin typeface="標楷體" panose="03000509000000000000" pitchFamily="65" charset="-120"/>
                <a:ea typeface="標楷體" panose="03000509000000000000" pitchFamily="65" charset="-120"/>
              </a:rPr>
              <a:t>。</a:t>
            </a:r>
          </a:p>
          <a:p>
            <a:pPr>
              <a:spcBef>
                <a:spcPts val="1417"/>
              </a:spcBef>
            </a:pPr>
            <a:endParaRPr lang="zh-TW" altLang="en-US" dirty="0"/>
          </a:p>
        </p:txBody>
      </p:sp>
      <p:pic>
        <p:nvPicPr>
          <p:cNvPr id="4" name="圖片 3"/>
          <p:cNvPicPr>
            <a:picLocks noChangeAspect="1"/>
          </p:cNvPicPr>
          <p:nvPr/>
        </p:nvPicPr>
        <p:blipFill>
          <a:blip r:embed="rId3"/>
          <a:stretch>
            <a:fillRect/>
          </a:stretch>
        </p:blipFill>
        <p:spPr>
          <a:xfrm>
            <a:off x="1062194" y="3474945"/>
            <a:ext cx="2486025" cy="2828925"/>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0267" y="3474945"/>
            <a:ext cx="2122891" cy="2828925"/>
          </a:xfrm>
          <a:prstGeom prst="rect">
            <a:avLst/>
          </a:prstGeom>
        </p:spPr>
      </p:pic>
      <p:pic>
        <p:nvPicPr>
          <p:cNvPr id="6" name="圖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0379" y="3474945"/>
            <a:ext cx="3669077" cy="2753360"/>
          </a:xfrm>
          <a:prstGeom prst="rect">
            <a:avLst/>
          </a:prstGeom>
        </p:spPr>
      </p:pic>
    </p:spTree>
    <p:extLst>
      <p:ext uri="{BB962C8B-B14F-4D97-AF65-F5344CB8AC3E}">
        <p14:creationId xmlns:p14="http://schemas.microsoft.com/office/powerpoint/2010/main" val="3529029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動機</a:t>
            </a:r>
          </a:p>
        </p:txBody>
      </p:sp>
      <p:sp>
        <p:nvSpPr>
          <p:cNvPr id="3" name="內容版面配置區 3"/>
          <p:cNvSpPr txBox="1">
            <a:spLocks noGrp="1"/>
          </p:cNvSpPr>
          <p:nvPr>
            <p:ph type="body" idx="4294967295"/>
          </p:nvPr>
        </p:nvSpPr>
        <p:spPr>
          <a:xfrm>
            <a:off x="726689" y="1617554"/>
            <a:ext cx="9623160" cy="4990680"/>
          </a:xfrm>
        </p:spPr>
        <p:txBody>
          <a:bodyPr/>
          <a:lstStyle/>
          <a:p>
            <a:r>
              <a:rPr lang="zh-TW" altLang="en-US" sz="2400" dirty="0">
                <a:latin typeface="標楷體" panose="03000509000000000000" pitchFamily="65" charset="-120"/>
                <a:ea typeface="標楷體" panose="03000509000000000000" pitchFamily="65" charset="-120"/>
              </a:rPr>
              <a:t>傳統</a:t>
            </a:r>
            <a:r>
              <a:rPr lang="zh-TW" altLang="en-US" sz="2400" dirty="0" smtClean="0">
                <a:latin typeface="標楷體" panose="03000509000000000000" pitchFamily="65" charset="-120"/>
                <a:ea typeface="標楷體" panose="03000509000000000000" pitchFamily="65" charset="-120"/>
              </a:rPr>
              <a:t>工廠問</a:t>
            </a:r>
            <a:r>
              <a:rPr lang="zh-TW" altLang="en-US" sz="2400" dirty="0">
                <a:latin typeface="標楷體" panose="03000509000000000000" pitchFamily="65" charset="-120"/>
                <a:ea typeface="標楷體" panose="03000509000000000000" pitchFamily="65" charset="-120"/>
              </a:rPr>
              <a:t>題</a:t>
            </a:r>
            <a:r>
              <a:rPr lang="en-US" altLang="zh-TW" sz="2400" dirty="0" smtClean="0">
                <a:latin typeface="標楷體" panose="03000509000000000000" pitchFamily="65" charset="-120"/>
                <a:ea typeface="標楷體" panose="03000509000000000000" pitchFamily="65" charset="-120"/>
              </a:rPr>
              <a:t>:</a:t>
            </a:r>
            <a:endParaRPr lang="en-US" altLang="zh-TW" sz="2400" dirty="0">
              <a:latin typeface="標楷體" panose="03000509000000000000" pitchFamily="65" charset="-120"/>
              <a:ea typeface="標楷體" panose="03000509000000000000" pitchFamily="65" charset="-120"/>
            </a:endParaRPr>
          </a:p>
        </p:txBody>
      </p:sp>
      <p:grpSp>
        <p:nvGrpSpPr>
          <p:cNvPr id="35" name="组合 76"/>
          <p:cNvGrpSpPr/>
          <p:nvPr/>
        </p:nvGrpSpPr>
        <p:grpSpPr>
          <a:xfrm>
            <a:off x="3546170" y="1946520"/>
            <a:ext cx="5546268" cy="5162015"/>
            <a:chOff x="5655101" y="1329876"/>
            <a:chExt cx="5546268" cy="5162015"/>
          </a:xfrm>
        </p:grpSpPr>
        <p:sp>
          <p:nvSpPr>
            <p:cNvPr id="36" name="Freeform 30"/>
            <p:cNvSpPr>
              <a:spLocks/>
            </p:cNvSpPr>
            <p:nvPr/>
          </p:nvSpPr>
          <p:spPr bwMode="auto">
            <a:xfrm rot="4320000">
              <a:off x="6437225" y="797747"/>
              <a:ext cx="1877096" cy="3441343"/>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solidFill>
              <a:srgbClr val="B9B8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grpSp>
          <p:nvGrpSpPr>
            <p:cNvPr id="37" name="组合 75"/>
            <p:cNvGrpSpPr/>
            <p:nvPr/>
          </p:nvGrpSpPr>
          <p:grpSpPr>
            <a:xfrm>
              <a:off x="5968248" y="1329876"/>
              <a:ext cx="5233121" cy="5162015"/>
              <a:chOff x="5968248" y="1329876"/>
              <a:chExt cx="5233121" cy="5162015"/>
            </a:xfrm>
          </p:grpSpPr>
          <p:sp>
            <p:nvSpPr>
              <p:cNvPr id="38" name="Freeform 27"/>
              <p:cNvSpPr>
                <a:spLocks/>
              </p:cNvSpPr>
              <p:nvPr/>
            </p:nvSpPr>
            <p:spPr bwMode="auto">
              <a:xfrm>
                <a:off x="7717360" y="1329876"/>
                <a:ext cx="3334692" cy="1983752"/>
              </a:xfrm>
              <a:custGeom>
                <a:avLst/>
                <a:gdLst>
                  <a:gd name="T0" fmla="*/ 1978 w 2605"/>
                  <a:gd name="T1" fmla="*/ 494 h 1551"/>
                  <a:gd name="T2" fmla="*/ 668 w 2605"/>
                  <a:gd name="T3" fmla="*/ 0 h 1551"/>
                  <a:gd name="T4" fmla="*/ 0 w 2605"/>
                  <a:gd name="T5" fmla="*/ 115 h 1551"/>
                  <a:gd name="T6" fmla="*/ 668 w 2605"/>
                  <a:gd name="T7" fmla="*/ 357 h 1551"/>
                  <a:gd name="T8" fmla="*/ 1148 w 2605"/>
                  <a:gd name="T9" fmla="*/ 1328 h 1551"/>
                  <a:gd name="T10" fmla="*/ 1150 w 2605"/>
                  <a:gd name="T11" fmla="*/ 1332 h 1551"/>
                  <a:gd name="T12" fmla="*/ 2605 w 2605"/>
                  <a:gd name="T13" fmla="*/ 1551 h 1551"/>
                  <a:gd name="T14" fmla="*/ 1978 w 2605"/>
                  <a:gd name="T15" fmla="*/ 494 h 15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1551">
                    <a:moveTo>
                      <a:pt x="1978" y="494"/>
                    </a:moveTo>
                    <a:cubicBezTo>
                      <a:pt x="1629" y="186"/>
                      <a:pt x="1170" y="0"/>
                      <a:pt x="668" y="0"/>
                    </a:cubicBezTo>
                    <a:cubicBezTo>
                      <a:pt x="434" y="0"/>
                      <a:pt x="209" y="41"/>
                      <a:pt x="0" y="115"/>
                    </a:cubicBezTo>
                    <a:cubicBezTo>
                      <a:pt x="338" y="69"/>
                      <a:pt x="581" y="202"/>
                      <a:pt x="668" y="357"/>
                    </a:cubicBezTo>
                    <a:cubicBezTo>
                      <a:pt x="797" y="584"/>
                      <a:pt x="1122" y="1273"/>
                      <a:pt x="1148" y="1328"/>
                    </a:cubicBezTo>
                    <a:cubicBezTo>
                      <a:pt x="1150" y="1332"/>
                      <a:pt x="1150" y="1332"/>
                      <a:pt x="1150" y="1332"/>
                    </a:cubicBezTo>
                    <a:cubicBezTo>
                      <a:pt x="2605" y="1551"/>
                      <a:pt x="2605" y="1551"/>
                      <a:pt x="2605" y="1551"/>
                    </a:cubicBezTo>
                    <a:cubicBezTo>
                      <a:pt x="2512" y="1134"/>
                      <a:pt x="2288" y="766"/>
                      <a:pt x="1978" y="494"/>
                    </a:cubicBezTo>
                    <a:close/>
                  </a:path>
                </a:pathLst>
              </a:custGeom>
              <a:solidFill>
                <a:srgbClr val="58B7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39" name="Freeform 28"/>
              <p:cNvSpPr>
                <a:spLocks/>
              </p:cNvSpPr>
              <p:nvPr/>
            </p:nvSpPr>
            <p:spPr bwMode="auto">
              <a:xfrm>
                <a:off x="9544687" y="2353747"/>
                <a:ext cx="1656682" cy="3739972"/>
              </a:xfrm>
              <a:custGeom>
                <a:avLst/>
                <a:gdLst>
                  <a:gd name="T0" fmla="*/ 1139 w 1295"/>
                  <a:gd name="T1" fmla="*/ 613 h 2922"/>
                  <a:gd name="T2" fmla="*/ 826 w 1295"/>
                  <a:gd name="T3" fmla="*/ 0 h 2922"/>
                  <a:gd name="T4" fmla="*/ 779 w 1295"/>
                  <a:gd name="T5" fmla="*/ 710 h 2922"/>
                  <a:gd name="T6" fmla="*/ 4 w 1295"/>
                  <a:gd name="T7" fmla="*/ 1467 h 2922"/>
                  <a:gd name="T8" fmla="*/ 0 w 1295"/>
                  <a:gd name="T9" fmla="*/ 1470 h 2922"/>
                  <a:gd name="T10" fmla="*/ 242 w 1295"/>
                  <a:gd name="T11" fmla="*/ 2922 h 2922"/>
                  <a:gd name="T12" fmla="*/ 1054 w 1295"/>
                  <a:gd name="T13" fmla="*/ 1998 h 2922"/>
                  <a:gd name="T14" fmla="*/ 1139 w 1295"/>
                  <a:gd name="T15" fmla="*/ 613 h 29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5" h="2922">
                    <a:moveTo>
                      <a:pt x="1139" y="613"/>
                    </a:moveTo>
                    <a:cubicBezTo>
                      <a:pt x="1067" y="390"/>
                      <a:pt x="962" y="176"/>
                      <a:pt x="826" y="0"/>
                    </a:cubicBezTo>
                    <a:cubicBezTo>
                      <a:pt x="974" y="307"/>
                      <a:pt x="900" y="580"/>
                      <a:pt x="779" y="710"/>
                    </a:cubicBezTo>
                    <a:cubicBezTo>
                      <a:pt x="603" y="903"/>
                      <a:pt x="49" y="1425"/>
                      <a:pt x="4" y="1467"/>
                    </a:cubicBezTo>
                    <a:cubicBezTo>
                      <a:pt x="0" y="1470"/>
                      <a:pt x="0" y="1470"/>
                      <a:pt x="0" y="1470"/>
                    </a:cubicBezTo>
                    <a:cubicBezTo>
                      <a:pt x="242" y="2922"/>
                      <a:pt x="242" y="2922"/>
                      <a:pt x="242" y="2922"/>
                    </a:cubicBezTo>
                    <a:cubicBezTo>
                      <a:pt x="610" y="2704"/>
                      <a:pt x="891" y="2377"/>
                      <a:pt x="1054" y="1998"/>
                    </a:cubicBezTo>
                    <a:cubicBezTo>
                      <a:pt x="1239" y="1571"/>
                      <a:pt x="1295" y="1091"/>
                      <a:pt x="1139" y="613"/>
                    </a:cubicBezTo>
                    <a:close/>
                  </a:path>
                </a:pathLst>
              </a:custGeom>
              <a:solidFill>
                <a:srgbClr val="A11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40" name="Freeform 29"/>
              <p:cNvSpPr>
                <a:spLocks/>
              </p:cNvSpPr>
              <p:nvPr/>
            </p:nvSpPr>
            <p:spPr bwMode="auto">
              <a:xfrm>
                <a:off x="6878355" y="4941865"/>
                <a:ext cx="3775525" cy="1550026"/>
              </a:xfrm>
              <a:custGeom>
                <a:avLst/>
                <a:gdLst>
                  <a:gd name="T0" fmla="*/ 2269 w 2952"/>
                  <a:gd name="T1" fmla="*/ 506 h 1208"/>
                  <a:gd name="T2" fmla="*/ 1310 w 2952"/>
                  <a:gd name="T3" fmla="*/ 2 h 1208"/>
                  <a:gd name="T4" fmla="*/ 1306 w 2952"/>
                  <a:gd name="T5" fmla="*/ 0 h 1208"/>
                  <a:gd name="T6" fmla="*/ 0 w 2952"/>
                  <a:gd name="T7" fmla="*/ 678 h 1208"/>
                  <a:gd name="T8" fmla="*/ 1129 w 2952"/>
                  <a:gd name="T9" fmla="*/ 1165 h 1208"/>
                  <a:gd name="T10" fmla="*/ 2479 w 2952"/>
                  <a:gd name="T11" fmla="*/ 795 h 1208"/>
                  <a:gd name="T12" fmla="*/ 2952 w 2952"/>
                  <a:gd name="T13" fmla="*/ 309 h 1208"/>
                  <a:gd name="T14" fmla="*/ 2269 w 2952"/>
                  <a:gd name="T15" fmla="*/ 506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2" h="1208">
                    <a:moveTo>
                      <a:pt x="2269" y="506"/>
                    </a:moveTo>
                    <a:cubicBezTo>
                      <a:pt x="2032" y="398"/>
                      <a:pt x="1364" y="31"/>
                      <a:pt x="1310" y="2"/>
                    </a:cubicBezTo>
                    <a:cubicBezTo>
                      <a:pt x="1306" y="0"/>
                      <a:pt x="1306" y="0"/>
                      <a:pt x="1306" y="0"/>
                    </a:cubicBezTo>
                    <a:cubicBezTo>
                      <a:pt x="0" y="678"/>
                      <a:pt x="0" y="678"/>
                      <a:pt x="0" y="678"/>
                    </a:cubicBezTo>
                    <a:cubicBezTo>
                      <a:pt x="321" y="961"/>
                      <a:pt x="718" y="1127"/>
                      <a:pt x="1129" y="1165"/>
                    </a:cubicBezTo>
                    <a:cubicBezTo>
                      <a:pt x="1592" y="1208"/>
                      <a:pt x="2073" y="1090"/>
                      <a:pt x="2479" y="795"/>
                    </a:cubicBezTo>
                    <a:cubicBezTo>
                      <a:pt x="2669" y="657"/>
                      <a:pt x="2826" y="492"/>
                      <a:pt x="2952" y="309"/>
                    </a:cubicBezTo>
                    <a:cubicBezTo>
                      <a:pt x="2706" y="544"/>
                      <a:pt x="2431" y="580"/>
                      <a:pt x="2269" y="506"/>
                    </a:cubicBezTo>
                    <a:close/>
                  </a:path>
                </a:pathLst>
              </a:custGeom>
              <a:solidFill>
                <a:srgbClr val="CC4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41" name="Freeform 30"/>
              <p:cNvSpPr>
                <a:spLocks/>
              </p:cNvSpPr>
              <p:nvPr/>
            </p:nvSpPr>
            <p:spPr bwMode="auto">
              <a:xfrm>
                <a:off x="5968248" y="2901231"/>
                <a:ext cx="1877096" cy="3441343"/>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solidFill>
                <a:srgbClr val="F47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42" name="Freeform 31"/>
              <p:cNvSpPr>
                <a:spLocks/>
              </p:cNvSpPr>
              <p:nvPr/>
            </p:nvSpPr>
            <p:spPr bwMode="auto">
              <a:xfrm>
                <a:off x="6018022" y="1685387"/>
                <a:ext cx="1933978" cy="2261048"/>
              </a:xfrm>
              <a:custGeom>
                <a:avLst/>
                <a:gdLst>
                  <a:gd name="T0" fmla="*/ 977 w 1515"/>
                  <a:gd name="T1" fmla="*/ 0 h 1764"/>
                  <a:gd name="T2" fmla="*/ 103 w 1515"/>
                  <a:gd name="T3" fmla="*/ 1093 h 1764"/>
                  <a:gd name="T4" fmla="*/ 6 w 1515"/>
                  <a:gd name="T5" fmla="*/ 1764 h 1764"/>
                  <a:gd name="T6" fmla="*/ 443 w 1515"/>
                  <a:gd name="T7" fmla="*/ 1204 h 1764"/>
                  <a:gd name="T8" fmla="*/ 1515 w 1515"/>
                  <a:gd name="T9" fmla="*/ 1048 h 1764"/>
                  <a:gd name="T10" fmla="*/ 977 w 1515"/>
                  <a:gd name="T11" fmla="*/ 0 h 1764"/>
                </a:gdLst>
                <a:ahLst/>
                <a:cxnLst>
                  <a:cxn ang="0">
                    <a:pos x="T0" y="T1"/>
                  </a:cxn>
                  <a:cxn ang="0">
                    <a:pos x="T2" y="T3"/>
                  </a:cxn>
                  <a:cxn ang="0">
                    <a:pos x="T4" y="T5"/>
                  </a:cxn>
                  <a:cxn ang="0">
                    <a:pos x="T6" y="T7"/>
                  </a:cxn>
                  <a:cxn ang="0">
                    <a:pos x="T8" y="T9"/>
                  </a:cxn>
                  <a:cxn ang="0">
                    <a:pos x="T10" y="T11"/>
                  </a:cxn>
                </a:cxnLst>
                <a:rect l="0" t="0" r="r" b="b"/>
                <a:pathLst>
                  <a:path w="1515" h="1764">
                    <a:moveTo>
                      <a:pt x="977" y="0"/>
                    </a:moveTo>
                    <a:cubicBezTo>
                      <a:pt x="577" y="238"/>
                      <a:pt x="258" y="616"/>
                      <a:pt x="103" y="1093"/>
                    </a:cubicBezTo>
                    <a:cubicBezTo>
                      <a:pt x="31" y="1316"/>
                      <a:pt x="0" y="1543"/>
                      <a:pt x="6" y="1764"/>
                    </a:cubicBezTo>
                    <a:cubicBezTo>
                      <a:pt x="67" y="1429"/>
                      <a:pt x="268" y="1239"/>
                      <a:pt x="443" y="1204"/>
                    </a:cubicBezTo>
                    <a:cubicBezTo>
                      <a:pt x="698" y="1152"/>
                      <a:pt x="1454" y="1056"/>
                      <a:pt x="1515" y="1048"/>
                    </a:cubicBezTo>
                    <a:lnTo>
                      <a:pt x="977" y="0"/>
                    </a:lnTo>
                    <a:close/>
                  </a:path>
                </a:pathLst>
              </a:custGeom>
              <a:solidFill>
                <a:srgbClr val="B9B8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43" name="Freeform 32"/>
              <p:cNvSpPr>
                <a:spLocks noEditPoints="1"/>
              </p:cNvSpPr>
              <p:nvPr/>
            </p:nvSpPr>
            <p:spPr bwMode="auto">
              <a:xfrm>
                <a:off x="7020559" y="2225763"/>
                <a:ext cx="319962" cy="447946"/>
              </a:xfrm>
              <a:custGeom>
                <a:avLst/>
                <a:gdLst>
                  <a:gd name="T0" fmla="*/ 126 w 252"/>
                  <a:gd name="T1" fmla="*/ 0 h 346"/>
                  <a:gd name="T2" fmla="*/ 169 w 252"/>
                  <a:gd name="T3" fmla="*/ 6 h 346"/>
                  <a:gd name="T4" fmla="*/ 202 w 252"/>
                  <a:gd name="T5" fmla="*/ 24 h 346"/>
                  <a:gd name="T6" fmla="*/ 226 w 252"/>
                  <a:gd name="T7" fmla="*/ 52 h 346"/>
                  <a:gd name="T8" fmla="*/ 241 w 252"/>
                  <a:gd name="T9" fmla="*/ 88 h 346"/>
                  <a:gd name="T10" fmla="*/ 250 w 252"/>
                  <a:gd name="T11" fmla="*/ 129 h 346"/>
                  <a:gd name="T12" fmla="*/ 252 w 252"/>
                  <a:gd name="T13" fmla="*/ 173 h 346"/>
                  <a:gd name="T14" fmla="*/ 250 w 252"/>
                  <a:gd name="T15" fmla="*/ 217 h 346"/>
                  <a:gd name="T16" fmla="*/ 241 w 252"/>
                  <a:gd name="T17" fmla="*/ 258 h 346"/>
                  <a:gd name="T18" fmla="*/ 226 w 252"/>
                  <a:gd name="T19" fmla="*/ 294 h 346"/>
                  <a:gd name="T20" fmla="*/ 202 w 252"/>
                  <a:gd name="T21" fmla="*/ 322 h 346"/>
                  <a:gd name="T22" fmla="*/ 169 w 252"/>
                  <a:gd name="T23" fmla="*/ 340 h 346"/>
                  <a:gd name="T24" fmla="*/ 126 w 252"/>
                  <a:gd name="T25" fmla="*/ 346 h 346"/>
                  <a:gd name="T26" fmla="*/ 83 w 252"/>
                  <a:gd name="T27" fmla="*/ 340 h 346"/>
                  <a:gd name="T28" fmla="*/ 50 w 252"/>
                  <a:gd name="T29" fmla="*/ 322 h 346"/>
                  <a:gd name="T30" fmla="*/ 27 w 252"/>
                  <a:gd name="T31" fmla="*/ 294 h 346"/>
                  <a:gd name="T32" fmla="*/ 11 w 252"/>
                  <a:gd name="T33" fmla="*/ 258 h 346"/>
                  <a:gd name="T34" fmla="*/ 3 w 252"/>
                  <a:gd name="T35" fmla="*/ 217 h 346"/>
                  <a:gd name="T36" fmla="*/ 0 w 252"/>
                  <a:gd name="T37" fmla="*/ 173 h 346"/>
                  <a:gd name="T38" fmla="*/ 3 w 252"/>
                  <a:gd name="T39" fmla="*/ 129 h 346"/>
                  <a:gd name="T40" fmla="*/ 11 w 252"/>
                  <a:gd name="T41" fmla="*/ 88 h 346"/>
                  <a:gd name="T42" fmla="*/ 27 w 252"/>
                  <a:gd name="T43" fmla="*/ 52 h 346"/>
                  <a:gd name="T44" fmla="*/ 50 w 252"/>
                  <a:gd name="T45" fmla="*/ 24 h 346"/>
                  <a:gd name="T46" fmla="*/ 83 w 252"/>
                  <a:gd name="T47" fmla="*/ 6 h 346"/>
                  <a:gd name="T48" fmla="*/ 126 w 252"/>
                  <a:gd name="T49" fmla="*/ 0 h 346"/>
                  <a:gd name="T50" fmla="*/ 126 w 252"/>
                  <a:gd name="T51" fmla="*/ 45 h 346"/>
                  <a:gd name="T52" fmla="*/ 102 w 252"/>
                  <a:gd name="T53" fmla="*/ 50 h 346"/>
                  <a:gd name="T54" fmla="*/ 85 w 252"/>
                  <a:gd name="T55" fmla="*/ 65 h 346"/>
                  <a:gd name="T56" fmla="*/ 74 w 252"/>
                  <a:gd name="T57" fmla="*/ 86 h 346"/>
                  <a:gd name="T58" fmla="*/ 67 w 252"/>
                  <a:gd name="T59" fmla="*/ 113 h 346"/>
                  <a:gd name="T60" fmla="*/ 64 w 252"/>
                  <a:gd name="T61" fmla="*/ 142 h 346"/>
                  <a:gd name="T62" fmla="*/ 63 w 252"/>
                  <a:gd name="T63" fmla="*/ 173 h 346"/>
                  <a:gd name="T64" fmla="*/ 64 w 252"/>
                  <a:gd name="T65" fmla="*/ 204 h 346"/>
                  <a:gd name="T66" fmla="*/ 67 w 252"/>
                  <a:gd name="T67" fmla="*/ 233 h 346"/>
                  <a:gd name="T68" fmla="*/ 74 w 252"/>
                  <a:gd name="T69" fmla="*/ 260 h 346"/>
                  <a:gd name="T70" fmla="*/ 85 w 252"/>
                  <a:gd name="T71" fmla="*/ 281 h 346"/>
                  <a:gd name="T72" fmla="*/ 102 w 252"/>
                  <a:gd name="T73" fmla="*/ 296 h 346"/>
                  <a:gd name="T74" fmla="*/ 126 w 252"/>
                  <a:gd name="T75" fmla="*/ 301 h 346"/>
                  <a:gd name="T76" fmla="*/ 150 w 252"/>
                  <a:gd name="T77" fmla="*/ 296 h 346"/>
                  <a:gd name="T78" fmla="*/ 167 w 252"/>
                  <a:gd name="T79" fmla="*/ 281 h 346"/>
                  <a:gd name="T80" fmla="*/ 179 w 252"/>
                  <a:gd name="T81" fmla="*/ 260 h 346"/>
                  <a:gd name="T82" fmla="*/ 185 w 252"/>
                  <a:gd name="T83" fmla="*/ 233 h 346"/>
                  <a:gd name="T84" fmla="*/ 189 w 252"/>
                  <a:gd name="T85" fmla="*/ 204 h 346"/>
                  <a:gd name="T86" fmla="*/ 189 w 252"/>
                  <a:gd name="T87" fmla="*/ 173 h 346"/>
                  <a:gd name="T88" fmla="*/ 189 w 252"/>
                  <a:gd name="T89" fmla="*/ 142 h 346"/>
                  <a:gd name="T90" fmla="*/ 185 w 252"/>
                  <a:gd name="T91" fmla="*/ 113 h 346"/>
                  <a:gd name="T92" fmla="*/ 179 w 252"/>
                  <a:gd name="T93" fmla="*/ 86 h 346"/>
                  <a:gd name="T94" fmla="*/ 167 w 252"/>
                  <a:gd name="T95" fmla="*/ 65 h 346"/>
                  <a:gd name="T96" fmla="*/ 150 w 252"/>
                  <a:gd name="T97" fmla="*/ 50 h 346"/>
                  <a:gd name="T98" fmla="*/ 126 w 252"/>
                  <a:gd name="T99" fmla="*/ 4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46">
                    <a:moveTo>
                      <a:pt x="126" y="0"/>
                    </a:moveTo>
                    <a:cubicBezTo>
                      <a:pt x="142" y="0"/>
                      <a:pt x="157" y="2"/>
                      <a:pt x="169" y="6"/>
                    </a:cubicBezTo>
                    <a:cubicBezTo>
                      <a:pt x="182" y="11"/>
                      <a:pt x="193" y="17"/>
                      <a:pt x="202" y="24"/>
                    </a:cubicBezTo>
                    <a:cubicBezTo>
                      <a:pt x="211" y="32"/>
                      <a:pt x="219" y="41"/>
                      <a:pt x="226" y="52"/>
                    </a:cubicBezTo>
                    <a:cubicBezTo>
                      <a:pt x="232" y="63"/>
                      <a:pt x="237" y="75"/>
                      <a:pt x="241" y="88"/>
                    </a:cubicBezTo>
                    <a:cubicBezTo>
                      <a:pt x="245" y="101"/>
                      <a:pt x="248" y="114"/>
                      <a:pt x="250" y="129"/>
                    </a:cubicBezTo>
                    <a:cubicBezTo>
                      <a:pt x="251" y="143"/>
                      <a:pt x="252" y="158"/>
                      <a:pt x="252" y="173"/>
                    </a:cubicBezTo>
                    <a:cubicBezTo>
                      <a:pt x="252" y="188"/>
                      <a:pt x="251" y="203"/>
                      <a:pt x="250" y="217"/>
                    </a:cubicBezTo>
                    <a:cubicBezTo>
                      <a:pt x="248" y="232"/>
                      <a:pt x="245" y="246"/>
                      <a:pt x="241" y="258"/>
                    </a:cubicBezTo>
                    <a:cubicBezTo>
                      <a:pt x="237" y="271"/>
                      <a:pt x="232" y="283"/>
                      <a:pt x="226" y="294"/>
                    </a:cubicBezTo>
                    <a:cubicBezTo>
                      <a:pt x="219" y="304"/>
                      <a:pt x="211" y="314"/>
                      <a:pt x="202" y="322"/>
                    </a:cubicBezTo>
                    <a:cubicBezTo>
                      <a:pt x="193" y="329"/>
                      <a:pt x="182" y="336"/>
                      <a:pt x="169" y="340"/>
                    </a:cubicBezTo>
                    <a:cubicBezTo>
                      <a:pt x="157" y="344"/>
                      <a:pt x="142" y="346"/>
                      <a:pt x="126" y="346"/>
                    </a:cubicBezTo>
                    <a:cubicBezTo>
                      <a:pt x="110" y="346"/>
                      <a:pt x="96" y="344"/>
                      <a:pt x="83" y="340"/>
                    </a:cubicBezTo>
                    <a:cubicBezTo>
                      <a:pt x="71" y="336"/>
                      <a:pt x="60" y="329"/>
                      <a:pt x="50" y="322"/>
                    </a:cubicBezTo>
                    <a:cubicBezTo>
                      <a:pt x="41" y="314"/>
                      <a:pt x="33" y="304"/>
                      <a:pt x="27" y="294"/>
                    </a:cubicBezTo>
                    <a:cubicBezTo>
                      <a:pt x="20" y="283"/>
                      <a:pt x="15" y="271"/>
                      <a:pt x="11" y="258"/>
                    </a:cubicBezTo>
                    <a:cubicBezTo>
                      <a:pt x="7" y="246"/>
                      <a:pt x="4" y="232"/>
                      <a:pt x="3" y="217"/>
                    </a:cubicBezTo>
                    <a:cubicBezTo>
                      <a:pt x="1" y="203"/>
                      <a:pt x="0" y="188"/>
                      <a:pt x="0" y="173"/>
                    </a:cubicBezTo>
                    <a:cubicBezTo>
                      <a:pt x="0" y="158"/>
                      <a:pt x="1" y="143"/>
                      <a:pt x="3" y="129"/>
                    </a:cubicBezTo>
                    <a:cubicBezTo>
                      <a:pt x="4" y="114"/>
                      <a:pt x="7" y="101"/>
                      <a:pt x="11" y="88"/>
                    </a:cubicBezTo>
                    <a:cubicBezTo>
                      <a:pt x="15" y="75"/>
                      <a:pt x="20" y="63"/>
                      <a:pt x="27" y="52"/>
                    </a:cubicBezTo>
                    <a:cubicBezTo>
                      <a:pt x="33" y="41"/>
                      <a:pt x="41" y="32"/>
                      <a:pt x="50" y="24"/>
                    </a:cubicBezTo>
                    <a:cubicBezTo>
                      <a:pt x="60" y="17"/>
                      <a:pt x="71" y="11"/>
                      <a:pt x="83" y="6"/>
                    </a:cubicBezTo>
                    <a:cubicBezTo>
                      <a:pt x="96" y="2"/>
                      <a:pt x="110" y="0"/>
                      <a:pt x="126" y="0"/>
                    </a:cubicBezTo>
                    <a:close/>
                    <a:moveTo>
                      <a:pt x="126" y="45"/>
                    </a:moveTo>
                    <a:cubicBezTo>
                      <a:pt x="117" y="45"/>
                      <a:pt x="109" y="47"/>
                      <a:pt x="102" y="50"/>
                    </a:cubicBezTo>
                    <a:cubicBezTo>
                      <a:pt x="96" y="54"/>
                      <a:pt x="90" y="58"/>
                      <a:pt x="85" y="65"/>
                    </a:cubicBezTo>
                    <a:cubicBezTo>
                      <a:pt x="80" y="71"/>
                      <a:pt x="77" y="78"/>
                      <a:pt x="74" y="86"/>
                    </a:cubicBezTo>
                    <a:cubicBezTo>
                      <a:pt x="71" y="94"/>
                      <a:pt x="69" y="103"/>
                      <a:pt x="67" y="113"/>
                    </a:cubicBezTo>
                    <a:cubicBezTo>
                      <a:pt x="66" y="122"/>
                      <a:pt x="65" y="132"/>
                      <a:pt x="64" y="142"/>
                    </a:cubicBezTo>
                    <a:cubicBezTo>
                      <a:pt x="63" y="153"/>
                      <a:pt x="63" y="163"/>
                      <a:pt x="63" y="173"/>
                    </a:cubicBezTo>
                    <a:cubicBezTo>
                      <a:pt x="63" y="183"/>
                      <a:pt x="63" y="193"/>
                      <a:pt x="64" y="204"/>
                    </a:cubicBezTo>
                    <a:cubicBezTo>
                      <a:pt x="65" y="214"/>
                      <a:pt x="66" y="224"/>
                      <a:pt x="67" y="233"/>
                    </a:cubicBezTo>
                    <a:cubicBezTo>
                      <a:pt x="69" y="243"/>
                      <a:pt x="71" y="252"/>
                      <a:pt x="74" y="260"/>
                    </a:cubicBezTo>
                    <a:cubicBezTo>
                      <a:pt x="77" y="268"/>
                      <a:pt x="80" y="275"/>
                      <a:pt x="85" y="281"/>
                    </a:cubicBezTo>
                    <a:cubicBezTo>
                      <a:pt x="90" y="288"/>
                      <a:pt x="96" y="292"/>
                      <a:pt x="102" y="296"/>
                    </a:cubicBezTo>
                    <a:cubicBezTo>
                      <a:pt x="109" y="299"/>
                      <a:pt x="117" y="301"/>
                      <a:pt x="126" y="301"/>
                    </a:cubicBezTo>
                    <a:cubicBezTo>
                      <a:pt x="135" y="301"/>
                      <a:pt x="143" y="299"/>
                      <a:pt x="150" y="296"/>
                    </a:cubicBezTo>
                    <a:cubicBezTo>
                      <a:pt x="157" y="292"/>
                      <a:pt x="163" y="288"/>
                      <a:pt x="167" y="281"/>
                    </a:cubicBezTo>
                    <a:cubicBezTo>
                      <a:pt x="172" y="275"/>
                      <a:pt x="176" y="268"/>
                      <a:pt x="179" y="260"/>
                    </a:cubicBezTo>
                    <a:cubicBezTo>
                      <a:pt x="182" y="252"/>
                      <a:pt x="184" y="243"/>
                      <a:pt x="185" y="233"/>
                    </a:cubicBezTo>
                    <a:cubicBezTo>
                      <a:pt x="187" y="224"/>
                      <a:pt x="188" y="214"/>
                      <a:pt x="189" y="204"/>
                    </a:cubicBezTo>
                    <a:cubicBezTo>
                      <a:pt x="189" y="193"/>
                      <a:pt x="189" y="183"/>
                      <a:pt x="189" y="173"/>
                    </a:cubicBezTo>
                    <a:cubicBezTo>
                      <a:pt x="189" y="163"/>
                      <a:pt x="189" y="153"/>
                      <a:pt x="189" y="142"/>
                    </a:cubicBezTo>
                    <a:cubicBezTo>
                      <a:pt x="188" y="132"/>
                      <a:pt x="187" y="122"/>
                      <a:pt x="185" y="113"/>
                    </a:cubicBezTo>
                    <a:cubicBezTo>
                      <a:pt x="184" y="103"/>
                      <a:pt x="182" y="94"/>
                      <a:pt x="179" y="86"/>
                    </a:cubicBezTo>
                    <a:cubicBezTo>
                      <a:pt x="176" y="78"/>
                      <a:pt x="172" y="71"/>
                      <a:pt x="167" y="65"/>
                    </a:cubicBezTo>
                    <a:cubicBezTo>
                      <a:pt x="163" y="58"/>
                      <a:pt x="157"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44" name="Freeform 33"/>
              <p:cNvSpPr>
                <a:spLocks/>
              </p:cNvSpPr>
              <p:nvPr/>
            </p:nvSpPr>
            <p:spPr bwMode="auto">
              <a:xfrm>
                <a:off x="7397403" y="2232871"/>
                <a:ext cx="177758" cy="433725"/>
              </a:xfrm>
              <a:custGeom>
                <a:avLst/>
                <a:gdLst>
                  <a:gd name="T0" fmla="*/ 33 w 142"/>
                  <a:gd name="T1" fmla="*/ 93 h 341"/>
                  <a:gd name="T2" fmla="*/ 22 w 142"/>
                  <a:gd name="T3" fmla="*/ 96 h 341"/>
                  <a:gd name="T4" fmla="*/ 13 w 142"/>
                  <a:gd name="T5" fmla="*/ 94 h 341"/>
                  <a:gd name="T6" fmla="*/ 6 w 142"/>
                  <a:gd name="T7" fmla="*/ 89 h 341"/>
                  <a:gd name="T8" fmla="*/ 2 w 142"/>
                  <a:gd name="T9" fmla="*/ 82 h 341"/>
                  <a:gd name="T10" fmla="*/ 0 w 142"/>
                  <a:gd name="T11" fmla="*/ 74 h 341"/>
                  <a:gd name="T12" fmla="*/ 2 w 142"/>
                  <a:gd name="T13" fmla="*/ 64 h 341"/>
                  <a:gd name="T14" fmla="*/ 11 w 142"/>
                  <a:gd name="T15" fmla="*/ 56 h 341"/>
                  <a:gd name="T16" fmla="*/ 96 w 142"/>
                  <a:gd name="T17" fmla="*/ 5 h 341"/>
                  <a:gd name="T18" fmla="*/ 104 w 142"/>
                  <a:gd name="T19" fmla="*/ 2 h 341"/>
                  <a:gd name="T20" fmla="*/ 112 w 142"/>
                  <a:gd name="T21" fmla="*/ 0 h 341"/>
                  <a:gd name="T22" fmla="*/ 123 w 142"/>
                  <a:gd name="T23" fmla="*/ 2 h 341"/>
                  <a:gd name="T24" fmla="*/ 133 w 142"/>
                  <a:gd name="T25" fmla="*/ 8 h 341"/>
                  <a:gd name="T26" fmla="*/ 140 w 142"/>
                  <a:gd name="T27" fmla="*/ 18 h 341"/>
                  <a:gd name="T28" fmla="*/ 142 w 142"/>
                  <a:gd name="T29" fmla="*/ 31 h 341"/>
                  <a:gd name="T30" fmla="*/ 142 w 142"/>
                  <a:gd name="T31" fmla="*/ 311 h 341"/>
                  <a:gd name="T32" fmla="*/ 140 w 142"/>
                  <a:gd name="T33" fmla="*/ 325 h 341"/>
                  <a:gd name="T34" fmla="*/ 133 w 142"/>
                  <a:gd name="T35" fmla="*/ 334 h 341"/>
                  <a:gd name="T36" fmla="*/ 123 w 142"/>
                  <a:gd name="T37" fmla="*/ 339 h 341"/>
                  <a:gd name="T38" fmla="*/ 111 w 142"/>
                  <a:gd name="T39" fmla="*/ 341 h 341"/>
                  <a:gd name="T40" fmla="*/ 100 w 142"/>
                  <a:gd name="T41" fmla="*/ 339 h 341"/>
                  <a:gd name="T42" fmla="*/ 90 w 142"/>
                  <a:gd name="T43" fmla="*/ 334 h 341"/>
                  <a:gd name="T44" fmla="*/ 83 w 142"/>
                  <a:gd name="T45" fmla="*/ 325 h 341"/>
                  <a:gd name="T46" fmla="*/ 80 w 142"/>
                  <a:gd name="T47" fmla="*/ 311 h 341"/>
                  <a:gd name="T48" fmla="*/ 80 w 142"/>
                  <a:gd name="T49" fmla="*/ 63 h 341"/>
                  <a:gd name="T50" fmla="*/ 33 w 142"/>
                  <a:gd name="T51" fmla="*/ 93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341">
                    <a:moveTo>
                      <a:pt x="33" y="93"/>
                    </a:moveTo>
                    <a:cubicBezTo>
                      <a:pt x="29" y="95"/>
                      <a:pt x="25" y="96"/>
                      <a:pt x="22" y="96"/>
                    </a:cubicBezTo>
                    <a:cubicBezTo>
                      <a:pt x="19" y="96"/>
                      <a:pt x="16" y="96"/>
                      <a:pt x="13" y="94"/>
                    </a:cubicBezTo>
                    <a:cubicBezTo>
                      <a:pt x="11" y="93"/>
                      <a:pt x="8" y="91"/>
                      <a:pt x="6" y="89"/>
                    </a:cubicBezTo>
                    <a:cubicBezTo>
                      <a:pt x="4" y="87"/>
                      <a:pt x="3" y="85"/>
                      <a:pt x="2" y="82"/>
                    </a:cubicBezTo>
                    <a:cubicBezTo>
                      <a:pt x="1" y="80"/>
                      <a:pt x="0" y="77"/>
                      <a:pt x="0" y="74"/>
                    </a:cubicBezTo>
                    <a:cubicBezTo>
                      <a:pt x="0" y="71"/>
                      <a:pt x="1" y="68"/>
                      <a:pt x="2" y="64"/>
                    </a:cubicBezTo>
                    <a:cubicBezTo>
                      <a:pt x="4" y="61"/>
                      <a:pt x="7" y="58"/>
                      <a:pt x="11" y="56"/>
                    </a:cubicBezTo>
                    <a:cubicBezTo>
                      <a:pt x="96" y="5"/>
                      <a:pt x="96" y="5"/>
                      <a:pt x="96" y="5"/>
                    </a:cubicBezTo>
                    <a:cubicBezTo>
                      <a:pt x="99" y="3"/>
                      <a:pt x="101" y="2"/>
                      <a:pt x="104" y="2"/>
                    </a:cubicBezTo>
                    <a:cubicBezTo>
                      <a:pt x="107" y="1"/>
                      <a:pt x="110" y="1"/>
                      <a:pt x="112" y="0"/>
                    </a:cubicBezTo>
                    <a:cubicBezTo>
                      <a:pt x="116" y="0"/>
                      <a:pt x="120" y="1"/>
                      <a:pt x="123" y="2"/>
                    </a:cubicBezTo>
                    <a:cubicBezTo>
                      <a:pt x="127" y="4"/>
                      <a:pt x="130" y="6"/>
                      <a:pt x="133" y="8"/>
                    </a:cubicBezTo>
                    <a:cubicBezTo>
                      <a:pt x="136" y="11"/>
                      <a:pt x="138" y="14"/>
                      <a:pt x="140" y="18"/>
                    </a:cubicBezTo>
                    <a:cubicBezTo>
                      <a:pt x="141" y="22"/>
                      <a:pt x="142" y="26"/>
                      <a:pt x="142" y="31"/>
                    </a:cubicBezTo>
                    <a:cubicBezTo>
                      <a:pt x="142" y="311"/>
                      <a:pt x="142" y="311"/>
                      <a:pt x="142" y="311"/>
                    </a:cubicBezTo>
                    <a:cubicBezTo>
                      <a:pt x="142" y="316"/>
                      <a:pt x="141" y="321"/>
                      <a:pt x="140" y="325"/>
                    </a:cubicBezTo>
                    <a:cubicBezTo>
                      <a:pt x="138" y="328"/>
                      <a:pt x="135" y="331"/>
                      <a:pt x="133" y="334"/>
                    </a:cubicBezTo>
                    <a:cubicBezTo>
                      <a:pt x="130" y="336"/>
                      <a:pt x="126" y="338"/>
                      <a:pt x="123" y="339"/>
                    </a:cubicBezTo>
                    <a:cubicBezTo>
                      <a:pt x="119" y="341"/>
                      <a:pt x="115" y="341"/>
                      <a:pt x="111" y="341"/>
                    </a:cubicBezTo>
                    <a:cubicBezTo>
                      <a:pt x="107" y="341"/>
                      <a:pt x="104" y="341"/>
                      <a:pt x="100" y="339"/>
                    </a:cubicBezTo>
                    <a:cubicBezTo>
                      <a:pt x="96" y="338"/>
                      <a:pt x="93" y="336"/>
                      <a:pt x="90" y="334"/>
                    </a:cubicBezTo>
                    <a:cubicBezTo>
                      <a:pt x="87" y="331"/>
                      <a:pt x="85" y="328"/>
                      <a:pt x="83" y="325"/>
                    </a:cubicBezTo>
                    <a:cubicBezTo>
                      <a:pt x="81" y="321"/>
                      <a:pt x="80" y="316"/>
                      <a:pt x="80" y="311"/>
                    </a:cubicBezTo>
                    <a:cubicBezTo>
                      <a:pt x="80" y="63"/>
                      <a:pt x="80" y="63"/>
                      <a:pt x="80" y="63"/>
                    </a:cubicBezTo>
                    <a:lnTo>
                      <a:pt x="33"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45" name="Freeform 34"/>
              <p:cNvSpPr>
                <a:spLocks noEditPoints="1"/>
              </p:cNvSpPr>
              <p:nvPr/>
            </p:nvSpPr>
            <p:spPr bwMode="auto">
              <a:xfrm>
                <a:off x="9331381" y="2175989"/>
                <a:ext cx="319962" cy="440833"/>
              </a:xfrm>
              <a:custGeom>
                <a:avLst/>
                <a:gdLst>
                  <a:gd name="T0" fmla="*/ 127 w 253"/>
                  <a:gd name="T1" fmla="*/ 0 h 347"/>
                  <a:gd name="T2" fmla="*/ 170 w 253"/>
                  <a:gd name="T3" fmla="*/ 6 h 347"/>
                  <a:gd name="T4" fmla="*/ 202 w 253"/>
                  <a:gd name="T5" fmla="*/ 25 h 347"/>
                  <a:gd name="T6" fmla="*/ 226 w 253"/>
                  <a:gd name="T7" fmla="*/ 52 h 347"/>
                  <a:gd name="T8" fmla="*/ 241 w 253"/>
                  <a:gd name="T9" fmla="*/ 88 h 347"/>
                  <a:gd name="T10" fmla="*/ 250 w 253"/>
                  <a:gd name="T11" fmla="*/ 129 h 347"/>
                  <a:gd name="T12" fmla="*/ 253 w 253"/>
                  <a:gd name="T13" fmla="*/ 173 h 347"/>
                  <a:gd name="T14" fmla="*/ 250 w 253"/>
                  <a:gd name="T15" fmla="*/ 218 h 347"/>
                  <a:gd name="T16" fmla="*/ 241 w 253"/>
                  <a:gd name="T17" fmla="*/ 259 h 347"/>
                  <a:gd name="T18" fmla="*/ 226 w 253"/>
                  <a:gd name="T19" fmla="*/ 294 h 347"/>
                  <a:gd name="T20" fmla="*/ 202 w 253"/>
                  <a:gd name="T21" fmla="*/ 322 h 347"/>
                  <a:gd name="T22" fmla="*/ 170 w 253"/>
                  <a:gd name="T23" fmla="*/ 340 h 347"/>
                  <a:gd name="T24" fmla="*/ 127 w 253"/>
                  <a:gd name="T25" fmla="*/ 347 h 347"/>
                  <a:gd name="T26" fmla="*/ 84 w 253"/>
                  <a:gd name="T27" fmla="*/ 340 h 347"/>
                  <a:gd name="T28" fmla="*/ 51 w 253"/>
                  <a:gd name="T29" fmla="*/ 322 h 347"/>
                  <a:gd name="T30" fmla="*/ 27 w 253"/>
                  <a:gd name="T31" fmla="*/ 294 h 347"/>
                  <a:gd name="T32" fmla="*/ 12 w 253"/>
                  <a:gd name="T33" fmla="*/ 259 h 347"/>
                  <a:gd name="T34" fmla="*/ 3 w 253"/>
                  <a:gd name="T35" fmla="*/ 218 h 347"/>
                  <a:gd name="T36" fmla="*/ 0 w 253"/>
                  <a:gd name="T37" fmla="*/ 173 h 347"/>
                  <a:gd name="T38" fmla="*/ 3 w 253"/>
                  <a:gd name="T39" fmla="*/ 129 h 347"/>
                  <a:gd name="T40" fmla="*/ 12 w 253"/>
                  <a:gd name="T41" fmla="*/ 88 h 347"/>
                  <a:gd name="T42" fmla="*/ 27 w 253"/>
                  <a:gd name="T43" fmla="*/ 52 h 347"/>
                  <a:gd name="T44" fmla="*/ 51 w 253"/>
                  <a:gd name="T45" fmla="*/ 25 h 347"/>
                  <a:gd name="T46" fmla="*/ 83 w 253"/>
                  <a:gd name="T47" fmla="*/ 6 h 347"/>
                  <a:gd name="T48" fmla="*/ 127 w 253"/>
                  <a:gd name="T49" fmla="*/ 0 h 347"/>
                  <a:gd name="T50" fmla="*/ 127 w 253"/>
                  <a:gd name="T51" fmla="*/ 45 h 347"/>
                  <a:gd name="T52" fmla="*/ 103 w 253"/>
                  <a:gd name="T53" fmla="*/ 50 h 347"/>
                  <a:gd name="T54" fmla="*/ 86 w 253"/>
                  <a:gd name="T55" fmla="*/ 65 h 347"/>
                  <a:gd name="T56" fmla="*/ 74 w 253"/>
                  <a:gd name="T57" fmla="*/ 86 h 347"/>
                  <a:gd name="T58" fmla="*/ 68 w 253"/>
                  <a:gd name="T59" fmla="*/ 113 h 347"/>
                  <a:gd name="T60" fmla="*/ 64 w 253"/>
                  <a:gd name="T61" fmla="*/ 142 h 347"/>
                  <a:gd name="T62" fmla="*/ 64 w 253"/>
                  <a:gd name="T63" fmla="*/ 173 h 347"/>
                  <a:gd name="T64" fmla="*/ 64 w 253"/>
                  <a:gd name="T65" fmla="*/ 204 h 347"/>
                  <a:gd name="T66" fmla="*/ 68 w 253"/>
                  <a:gd name="T67" fmla="*/ 233 h 347"/>
                  <a:gd name="T68" fmla="*/ 74 w 253"/>
                  <a:gd name="T69" fmla="*/ 260 h 347"/>
                  <a:gd name="T70" fmla="*/ 86 w 253"/>
                  <a:gd name="T71" fmla="*/ 282 h 347"/>
                  <a:gd name="T72" fmla="*/ 103 w 253"/>
                  <a:gd name="T73" fmla="*/ 296 h 347"/>
                  <a:gd name="T74" fmla="*/ 127 w 253"/>
                  <a:gd name="T75" fmla="*/ 301 h 347"/>
                  <a:gd name="T76" fmla="*/ 150 w 253"/>
                  <a:gd name="T77" fmla="*/ 296 h 347"/>
                  <a:gd name="T78" fmla="*/ 168 w 253"/>
                  <a:gd name="T79" fmla="*/ 282 h 347"/>
                  <a:gd name="T80" fmla="*/ 179 w 253"/>
                  <a:gd name="T81" fmla="*/ 260 h 347"/>
                  <a:gd name="T82" fmla="*/ 186 w 253"/>
                  <a:gd name="T83" fmla="*/ 233 h 347"/>
                  <a:gd name="T84" fmla="*/ 189 w 253"/>
                  <a:gd name="T85" fmla="*/ 204 h 347"/>
                  <a:gd name="T86" fmla="*/ 190 w 253"/>
                  <a:gd name="T87" fmla="*/ 173 h 347"/>
                  <a:gd name="T88" fmla="*/ 189 w 253"/>
                  <a:gd name="T89" fmla="*/ 142 h 347"/>
                  <a:gd name="T90" fmla="*/ 186 w 253"/>
                  <a:gd name="T91" fmla="*/ 113 h 347"/>
                  <a:gd name="T92" fmla="*/ 179 w 253"/>
                  <a:gd name="T93" fmla="*/ 86 h 347"/>
                  <a:gd name="T94" fmla="*/ 168 w 253"/>
                  <a:gd name="T95" fmla="*/ 65 h 347"/>
                  <a:gd name="T96" fmla="*/ 150 w 253"/>
                  <a:gd name="T97" fmla="*/ 50 h 347"/>
                  <a:gd name="T98" fmla="*/ 127 w 253"/>
                  <a:gd name="T99" fmla="*/ 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347">
                    <a:moveTo>
                      <a:pt x="127" y="0"/>
                    </a:moveTo>
                    <a:cubicBezTo>
                      <a:pt x="143" y="0"/>
                      <a:pt x="157" y="2"/>
                      <a:pt x="170" y="6"/>
                    </a:cubicBezTo>
                    <a:cubicBezTo>
                      <a:pt x="182" y="11"/>
                      <a:pt x="193" y="17"/>
                      <a:pt x="202" y="25"/>
                    </a:cubicBezTo>
                    <a:cubicBezTo>
                      <a:pt x="212" y="32"/>
                      <a:pt x="220"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20" y="305"/>
                      <a:pt x="212" y="314"/>
                      <a:pt x="202" y="322"/>
                    </a:cubicBezTo>
                    <a:cubicBezTo>
                      <a:pt x="193" y="330"/>
                      <a:pt x="182" y="336"/>
                      <a:pt x="170" y="340"/>
                    </a:cubicBezTo>
                    <a:cubicBezTo>
                      <a:pt x="157" y="344"/>
                      <a:pt x="143" y="347"/>
                      <a:pt x="127" y="347"/>
                    </a:cubicBezTo>
                    <a:cubicBezTo>
                      <a:pt x="111" y="347"/>
                      <a:pt x="96" y="344"/>
                      <a:pt x="84" y="340"/>
                    </a:cubicBezTo>
                    <a:cubicBezTo>
                      <a:pt x="71" y="336"/>
                      <a:pt x="60" y="330"/>
                      <a:pt x="51" y="322"/>
                    </a:cubicBezTo>
                    <a:cubicBezTo>
                      <a:pt x="41" y="314"/>
                      <a:pt x="34" y="305"/>
                      <a:pt x="27" y="294"/>
                    </a:cubicBezTo>
                    <a:cubicBezTo>
                      <a:pt x="21" y="283"/>
                      <a:pt x="16" y="271"/>
                      <a:pt x="12" y="259"/>
                    </a:cubicBezTo>
                    <a:cubicBezTo>
                      <a:pt x="8" y="246"/>
                      <a:pt x="5" y="232"/>
                      <a:pt x="3" y="218"/>
                    </a:cubicBezTo>
                    <a:cubicBezTo>
                      <a:pt x="1" y="203"/>
                      <a:pt x="0" y="188"/>
                      <a:pt x="0" y="173"/>
                    </a:cubicBezTo>
                    <a:cubicBezTo>
                      <a:pt x="0" y="158"/>
                      <a:pt x="1" y="143"/>
                      <a:pt x="3" y="129"/>
                    </a:cubicBezTo>
                    <a:cubicBezTo>
                      <a:pt x="5" y="114"/>
                      <a:pt x="8" y="101"/>
                      <a:pt x="12" y="88"/>
                    </a:cubicBezTo>
                    <a:cubicBezTo>
                      <a:pt x="16" y="75"/>
                      <a:pt x="21" y="63"/>
                      <a:pt x="27" y="52"/>
                    </a:cubicBezTo>
                    <a:cubicBezTo>
                      <a:pt x="34"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6" y="65"/>
                    </a:cubicBezTo>
                    <a:cubicBezTo>
                      <a:pt x="81" y="71"/>
                      <a:pt x="77" y="78"/>
                      <a:pt x="74" y="86"/>
                    </a:cubicBezTo>
                    <a:cubicBezTo>
                      <a:pt x="71" y="94"/>
                      <a:pt x="69" y="103"/>
                      <a:pt x="68" y="113"/>
                    </a:cubicBezTo>
                    <a:cubicBezTo>
                      <a:pt x="66" y="122"/>
                      <a:pt x="65" y="132"/>
                      <a:pt x="64" y="142"/>
                    </a:cubicBezTo>
                    <a:cubicBezTo>
                      <a:pt x="64" y="153"/>
                      <a:pt x="64" y="163"/>
                      <a:pt x="64" y="173"/>
                    </a:cubicBezTo>
                    <a:cubicBezTo>
                      <a:pt x="64" y="183"/>
                      <a:pt x="64" y="193"/>
                      <a:pt x="64" y="204"/>
                    </a:cubicBezTo>
                    <a:cubicBezTo>
                      <a:pt x="65" y="214"/>
                      <a:pt x="66" y="224"/>
                      <a:pt x="68" y="233"/>
                    </a:cubicBezTo>
                    <a:cubicBezTo>
                      <a:pt x="69" y="243"/>
                      <a:pt x="71" y="252"/>
                      <a:pt x="74" y="260"/>
                    </a:cubicBezTo>
                    <a:cubicBezTo>
                      <a:pt x="77" y="268"/>
                      <a:pt x="81" y="275"/>
                      <a:pt x="86"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4"/>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46" name="Freeform 35"/>
              <p:cNvSpPr>
                <a:spLocks/>
              </p:cNvSpPr>
              <p:nvPr/>
            </p:nvSpPr>
            <p:spPr bwMode="auto">
              <a:xfrm>
                <a:off x="9708220" y="2183102"/>
                <a:ext cx="298629" cy="433725"/>
              </a:xfrm>
              <a:custGeom>
                <a:avLst/>
                <a:gdLst>
                  <a:gd name="T0" fmla="*/ 115 w 234"/>
                  <a:gd name="T1" fmla="*/ 48 h 339"/>
                  <a:gd name="T2" fmla="*/ 97 w 234"/>
                  <a:gd name="T3" fmla="*/ 50 h 339"/>
                  <a:gd name="T4" fmla="*/ 80 w 234"/>
                  <a:gd name="T5" fmla="*/ 54 h 339"/>
                  <a:gd name="T6" fmla="*/ 64 w 234"/>
                  <a:gd name="T7" fmla="*/ 60 h 339"/>
                  <a:gd name="T8" fmla="*/ 49 w 234"/>
                  <a:gd name="T9" fmla="*/ 66 h 339"/>
                  <a:gd name="T10" fmla="*/ 43 w 234"/>
                  <a:gd name="T11" fmla="*/ 68 h 339"/>
                  <a:gd name="T12" fmla="*/ 37 w 234"/>
                  <a:gd name="T13" fmla="*/ 69 h 339"/>
                  <a:gd name="T14" fmla="*/ 22 w 234"/>
                  <a:gd name="T15" fmla="*/ 62 h 339"/>
                  <a:gd name="T16" fmla="*/ 16 w 234"/>
                  <a:gd name="T17" fmla="*/ 47 h 339"/>
                  <a:gd name="T18" fmla="*/ 19 w 234"/>
                  <a:gd name="T19" fmla="*/ 35 h 339"/>
                  <a:gd name="T20" fmla="*/ 32 w 234"/>
                  <a:gd name="T21" fmla="*/ 24 h 339"/>
                  <a:gd name="T22" fmla="*/ 53 w 234"/>
                  <a:gd name="T23" fmla="*/ 15 h 339"/>
                  <a:gd name="T24" fmla="*/ 76 w 234"/>
                  <a:gd name="T25" fmla="*/ 7 h 339"/>
                  <a:gd name="T26" fmla="*/ 100 w 234"/>
                  <a:gd name="T27" fmla="*/ 2 h 339"/>
                  <a:gd name="T28" fmla="*/ 122 w 234"/>
                  <a:gd name="T29" fmla="*/ 0 h 339"/>
                  <a:gd name="T30" fmla="*/ 165 w 234"/>
                  <a:gd name="T31" fmla="*/ 6 h 339"/>
                  <a:gd name="T32" fmla="*/ 200 w 234"/>
                  <a:gd name="T33" fmla="*/ 22 h 339"/>
                  <a:gd name="T34" fmla="*/ 223 w 234"/>
                  <a:gd name="T35" fmla="*/ 49 h 339"/>
                  <a:gd name="T36" fmla="*/ 231 w 234"/>
                  <a:gd name="T37" fmla="*/ 85 h 339"/>
                  <a:gd name="T38" fmla="*/ 224 w 234"/>
                  <a:gd name="T39" fmla="*/ 121 h 339"/>
                  <a:gd name="T40" fmla="*/ 206 w 234"/>
                  <a:gd name="T41" fmla="*/ 158 h 339"/>
                  <a:gd name="T42" fmla="*/ 178 w 234"/>
                  <a:gd name="T43" fmla="*/ 195 h 339"/>
                  <a:gd name="T44" fmla="*/ 145 w 234"/>
                  <a:gd name="T45" fmla="*/ 230 h 339"/>
                  <a:gd name="T46" fmla="*/ 109 w 234"/>
                  <a:gd name="T47" fmla="*/ 263 h 339"/>
                  <a:gd name="T48" fmla="*/ 74 w 234"/>
                  <a:gd name="T49" fmla="*/ 292 h 339"/>
                  <a:gd name="T50" fmla="*/ 211 w 234"/>
                  <a:gd name="T51" fmla="*/ 292 h 339"/>
                  <a:gd name="T52" fmla="*/ 221 w 234"/>
                  <a:gd name="T53" fmla="*/ 294 h 339"/>
                  <a:gd name="T54" fmla="*/ 228 w 234"/>
                  <a:gd name="T55" fmla="*/ 300 h 339"/>
                  <a:gd name="T56" fmla="*/ 233 w 234"/>
                  <a:gd name="T57" fmla="*/ 307 h 339"/>
                  <a:gd name="T58" fmla="*/ 234 w 234"/>
                  <a:gd name="T59" fmla="*/ 316 h 339"/>
                  <a:gd name="T60" fmla="*/ 233 w 234"/>
                  <a:gd name="T61" fmla="*/ 325 h 339"/>
                  <a:gd name="T62" fmla="*/ 228 w 234"/>
                  <a:gd name="T63" fmla="*/ 332 h 339"/>
                  <a:gd name="T64" fmla="*/ 221 w 234"/>
                  <a:gd name="T65" fmla="*/ 337 h 339"/>
                  <a:gd name="T66" fmla="*/ 211 w 234"/>
                  <a:gd name="T67" fmla="*/ 339 h 339"/>
                  <a:gd name="T68" fmla="*/ 33 w 234"/>
                  <a:gd name="T69" fmla="*/ 339 h 339"/>
                  <a:gd name="T70" fmla="*/ 8 w 234"/>
                  <a:gd name="T71" fmla="*/ 331 h 339"/>
                  <a:gd name="T72" fmla="*/ 0 w 234"/>
                  <a:gd name="T73" fmla="*/ 312 h 339"/>
                  <a:gd name="T74" fmla="*/ 4 w 234"/>
                  <a:gd name="T75" fmla="*/ 295 h 339"/>
                  <a:gd name="T76" fmla="*/ 17 w 234"/>
                  <a:gd name="T77" fmla="*/ 278 h 339"/>
                  <a:gd name="T78" fmla="*/ 25 w 234"/>
                  <a:gd name="T79" fmla="*/ 272 h 339"/>
                  <a:gd name="T80" fmla="*/ 36 w 234"/>
                  <a:gd name="T81" fmla="*/ 262 h 339"/>
                  <a:gd name="T82" fmla="*/ 49 w 234"/>
                  <a:gd name="T83" fmla="*/ 251 h 339"/>
                  <a:gd name="T84" fmla="*/ 62 w 234"/>
                  <a:gd name="T85" fmla="*/ 238 h 339"/>
                  <a:gd name="T86" fmla="*/ 75 w 234"/>
                  <a:gd name="T87" fmla="*/ 226 h 339"/>
                  <a:gd name="T88" fmla="*/ 86 w 234"/>
                  <a:gd name="T89" fmla="*/ 216 h 339"/>
                  <a:gd name="T90" fmla="*/ 118 w 234"/>
                  <a:gd name="T91" fmla="*/ 182 h 339"/>
                  <a:gd name="T92" fmla="*/ 145 w 234"/>
                  <a:gd name="T93" fmla="*/ 149 h 339"/>
                  <a:gd name="T94" fmla="*/ 163 w 234"/>
                  <a:gd name="T95" fmla="*/ 118 h 339"/>
                  <a:gd name="T96" fmla="*/ 170 w 234"/>
                  <a:gd name="T97" fmla="*/ 91 h 339"/>
                  <a:gd name="T98" fmla="*/ 165 w 234"/>
                  <a:gd name="T99" fmla="*/ 72 h 339"/>
                  <a:gd name="T100" fmla="*/ 153 w 234"/>
                  <a:gd name="T101" fmla="*/ 59 h 339"/>
                  <a:gd name="T102" fmla="*/ 135 w 234"/>
                  <a:gd name="T103" fmla="*/ 51 h 339"/>
                  <a:gd name="T104" fmla="*/ 115 w 234"/>
                  <a:gd name="T105" fmla="*/ 48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39">
                    <a:moveTo>
                      <a:pt x="115" y="48"/>
                    </a:moveTo>
                    <a:cubicBezTo>
                      <a:pt x="109" y="48"/>
                      <a:pt x="103" y="48"/>
                      <a:pt x="97" y="50"/>
                    </a:cubicBezTo>
                    <a:cubicBezTo>
                      <a:pt x="91" y="51"/>
                      <a:pt x="85" y="52"/>
                      <a:pt x="80" y="54"/>
                    </a:cubicBezTo>
                    <a:cubicBezTo>
                      <a:pt x="74" y="56"/>
                      <a:pt x="69" y="58"/>
                      <a:pt x="64" y="60"/>
                    </a:cubicBezTo>
                    <a:cubicBezTo>
                      <a:pt x="58" y="62"/>
                      <a:pt x="54" y="64"/>
                      <a:pt x="49" y="66"/>
                    </a:cubicBezTo>
                    <a:cubicBezTo>
                      <a:pt x="47" y="67"/>
                      <a:pt x="45" y="68"/>
                      <a:pt x="43" y="68"/>
                    </a:cubicBezTo>
                    <a:cubicBezTo>
                      <a:pt x="41" y="69"/>
                      <a:pt x="39" y="69"/>
                      <a:pt x="37" y="69"/>
                    </a:cubicBezTo>
                    <a:cubicBezTo>
                      <a:pt x="31" y="69"/>
                      <a:pt x="25" y="67"/>
                      <a:pt x="22" y="62"/>
                    </a:cubicBezTo>
                    <a:cubicBezTo>
                      <a:pt x="18" y="58"/>
                      <a:pt x="16" y="53"/>
                      <a:pt x="16" y="47"/>
                    </a:cubicBezTo>
                    <a:cubicBezTo>
                      <a:pt x="16" y="43"/>
                      <a:pt x="17" y="39"/>
                      <a:pt x="19" y="35"/>
                    </a:cubicBezTo>
                    <a:cubicBezTo>
                      <a:pt x="22" y="31"/>
                      <a:pt x="26" y="27"/>
                      <a:pt x="32" y="24"/>
                    </a:cubicBezTo>
                    <a:cubicBezTo>
                      <a:pt x="39" y="21"/>
                      <a:pt x="45" y="17"/>
                      <a:pt x="53" y="15"/>
                    </a:cubicBezTo>
                    <a:cubicBezTo>
                      <a:pt x="60" y="12"/>
                      <a:pt x="68" y="9"/>
                      <a:pt x="76" y="7"/>
                    </a:cubicBezTo>
                    <a:cubicBezTo>
                      <a:pt x="84" y="5"/>
                      <a:pt x="92" y="3"/>
                      <a:pt x="100" y="2"/>
                    </a:cubicBezTo>
                    <a:cubicBezTo>
                      <a:pt x="108" y="1"/>
                      <a:pt x="115" y="0"/>
                      <a:pt x="122" y="0"/>
                    </a:cubicBezTo>
                    <a:cubicBezTo>
                      <a:pt x="138" y="0"/>
                      <a:pt x="152" y="2"/>
                      <a:pt x="165" y="6"/>
                    </a:cubicBezTo>
                    <a:cubicBezTo>
                      <a:pt x="179" y="9"/>
                      <a:pt x="190" y="15"/>
                      <a:pt x="200" y="22"/>
                    </a:cubicBezTo>
                    <a:cubicBezTo>
                      <a:pt x="210" y="29"/>
                      <a:pt x="217" y="38"/>
                      <a:pt x="223" y="49"/>
                    </a:cubicBezTo>
                    <a:cubicBezTo>
                      <a:pt x="228" y="59"/>
                      <a:pt x="231" y="71"/>
                      <a:pt x="231" y="85"/>
                    </a:cubicBezTo>
                    <a:cubicBezTo>
                      <a:pt x="231" y="97"/>
                      <a:pt x="229" y="109"/>
                      <a:pt x="224" y="121"/>
                    </a:cubicBezTo>
                    <a:cubicBezTo>
                      <a:pt x="220" y="133"/>
                      <a:pt x="213" y="145"/>
                      <a:pt x="206" y="158"/>
                    </a:cubicBezTo>
                    <a:cubicBezTo>
                      <a:pt x="198" y="170"/>
                      <a:pt x="189" y="182"/>
                      <a:pt x="178" y="195"/>
                    </a:cubicBezTo>
                    <a:cubicBezTo>
                      <a:pt x="168" y="207"/>
                      <a:pt x="157" y="219"/>
                      <a:pt x="145" y="230"/>
                    </a:cubicBezTo>
                    <a:cubicBezTo>
                      <a:pt x="133" y="242"/>
                      <a:pt x="122" y="253"/>
                      <a:pt x="109" y="263"/>
                    </a:cubicBezTo>
                    <a:cubicBezTo>
                      <a:pt x="97" y="274"/>
                      <a:pt x="85" y="283"/>
                      <a:pt x="74" y="292"/>
                    </a:cubicBezTo>
                    <a:cubicBezTo>
                      <a:pt x="211" y="292"/>
                      <a:pt x="211" y="292"/>
                      <a:pt x="211" y="292"/>
                    </a:cubicBezTo>
                    <a:cubicBezTo>
                      <a:pt x="215" y="292"/>
                      <a:pt x="218" y="293"/>
                      <a:pt x="221" y="294"/>
                    </a:cubicBezTo>
                    <a:cubicBezTo>
                      <a:pt x="224" y="296"/>
                      <a:pt x="227" y="298"/>
                      <a:pt x="228" y="300"/>
                    </a:cubicBezTo>
                    <a:cubicBezTo>
                      <a:pt x="230" y="302"/>
                      <a:pt x="232" y="305"/>
                      <a:pt x="233" y="307"/>
                    </a:cubicBezTo>
                    <a:cubicBezTo>
                      <a:pt x="234" y="310"/>
                      <a:pt x="234" y="313"/>
                      <a:pt x="234" y="316"/>
                    </a:cubicBezTo>
                    <a:cubicBezTo>
                      <a:pt x="234" y="319"/>
                      <a:pt x="234" y="322"/>
                      <a:pt x="233" y="325"/>
                    </a:cubicBezTo>
                    <a:cubicBezTo>
                      <a:pt x="232" y="328"/>
                      <a:pt x="230" y="330"/>
                      <a:pt x="228" y="332"/>
                    </a:cubicBezTo>
                    <a:cubicBezTo>
                      <a:pt x="227" y="334"/>
                      <a:pt x="224" y="336"/>
                      <a:pt x="221" y="337"/>
                    </a:cubicBezTo>
                    <a:cubicBezTo>
                      <a:pt x="218" y="339"/>
                      <a:pt x="215" y="339"/>
                      <a:pt x="211" y="339"/>
                    </a:cubicBezTo>
                    <a:cubicBezTo>
                      <a:pt x="33" y="339"/>
                      <a:pt x="33" y="339"/>
                      <a:pt x="33" y="339"/>
                    </a:cubicBezTo>
                    <a:cubicBezTo>
                      <a:pt x="22" y="339"/>
                      <a:pt x="13" y="337"/>
                      <a:pt x="8" y="331"/>
                    </a:cubicBezTo>
                    <a:cubicBezTo>
                      <a:pt x="3" y="326"/>
                      <a:pt x="0" y="319"/>
                      <a:pt x="0" y="312"/>
                    </a:cubicBezTo>
                    <a:cubicBezTo>
                      <a:pt x="0" y="306"/>
                      <a:pt x="1" y="300"/>
                      <a:pt x="4" y="295"/>
                    </a:cubicBezTo>
                    <a:cubicBezTo>
                      <a:pt x="7" y="289"/>
                      <a:pt x="12" y="284"/>
                      <a:pt x="17" y="278"/>
                    </a:cubicBezTo>
                    <a:cubicBezTo>
                      <a:pt x="19" y="277"/>
                      <a:pt x="21" y="275"/>
                      <a:pt x="25" y="272"/>
                    </a:cubicBezTo>
                    <a:cubicBezTo>
                      <a:pt x="28" y="269"/>
                      <a:pt x="32" y="266"/>
                      <a:pt x="36" y="262"/>
                    </a:cubicBezTo>
                    <a:cubicBezTo>
                      <a:pt x="40" y="258"/>
                      <a:pt x="44" y="255"/>
                      <a:pt x="49" y="251"/>
                    </a:cubicBezTo>
                    <a:cubicBezTo>
                      <a:pt x="53" y="247"/>
                      <a:pt x="58" y="243"/>
                      <a:pt x="62" y="238"/>
                    </a:cubicBezTo>
                    <a:cubicBezTo>
                      <a:pt x="67" y="234"/>
                      <a:pt x="71" y="230"/>
                      <a:pt x="75" y="226"/>
                    </a:cubicBezTo>
                    <a:cubicBezTo>
                      <a:pt x="79" y="222"/>
                      <a:pt x="83" y="219"/>
                      <a:pt x="86" y="216"/>
                    </a:cubicBezTo>
                    <a:cubicBezTo>
                      <a:pt x="97" y="205"/>
                      <a:pt x="108" y="193"/>
                      <a:pt x="118" y="182"/>
                    </a:cubicBezTo>
                    <a:cubicBezTo>
                      <a:pt x="129" y="171"/>
                      <a:pt x="138" y="159"/>
                      <a:pt x="145" y="149"/>
                    </a:cubicBezTo>
                    <a:cubicBezTo>
                      <a:pt x="153" y="138"/>
                      <a:pt x="159" y="127"/>
                      <a:pt x="163" y="118"/>
                    </a:cubicBezTo>
                    <a:cubicBezTo>
                      <a:pt x="168" y="108"/>
                      <a:pt x="170" y="99"/>
                      <a:pt x="170" y="91"/>
                    </a:cubicBezTo>
                    <a:cubicBezTo>
                      <a:pt x="170" y="84"/>
                      <a:pt x="168" y="77"/>
                      <a:pt x="165" y="72"/>
                    </a:cubicBezTo>
                    <a:cubicBezTo>
                      <a:pt x="162" y="67"/>
                      <a:pt x="158" y="62"/>
                      <a:pt x="153" y="59"/>
                    </a:cubicBezTo>
                    <a:cubicBezTo>
                      <a:pt x="148" y="55"/>
                      <a:pt x="142" y="52"/>
                      <a:pt x="135" y="51"/>
                    </a:cubicBezTo>
                    <a:cubicBezTo>
                      <a:pt x="129" y="49"/>
                      <a:pt x="122" y="48"/>
                      <a:pt x="11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47" name="Freeform 36"/>
              <p:cNvSpPr>
                <a:spLocks noEditPoints="1"/>
              </p:cNvSpPr>
              <p:nvPr/>
            </p:nvSpPr>
            <p:spPr bwMode="auto">
              <a:xfrm>
                <a:off x="9992628" y="4074419"/>
                <a:ext cx="319962" cy="440833"/>
              </a:xfrm>
              <a:custGeom>
                <a:avLst/>
                <a:gdLst>
                  <a:gd name="T0" fmla="*/ 126 w 252"/>
                  <a:gd name="T1" fmla="*/ 0 h 347"/>
                  <a:gd name="T2" fmla="*/ 169 w 252"/>
                  <a:gd name="T3" fmla="*/ 7 h 347"/>
                  <a:gd name="T4" fmla="*/ 202 w 252"/>
                  <a:gd name="T5" fmla="*/ 25 h 347"/>
                  <a:gd name="T6" fmla="*/ 225 w 252"/>
                  <a:gd name="T7" fmla="*/ 53 h 347"/>
                  <a:gd name="T8" fmla="*/ 241 w 252"/>
                  <a:gd name="T9" fmla="*/ 88 h 347"/>
                  <a:gd name="T10" fmla="*/ 249 w 252"/>
                  <a:gd name="T11" fmla="*/ 129 h 347"/>
                  <a:gd name="T12" fmla="*/ 252 w 252"/>
                  <a:gd name="T13" fmla="*/ 174 h 347"/>
                  <a:gd name="T14" fmla="*/ 249 w 252"/>
                  <a:gd name="T15" fmla="*/ 218 h 347"/>
                  <a:gd name="T16" fmla="*/ 241 w 252"/>
                  <a:gd name="T17" fmla="*/ 259 h 347"/>
                  <a:gd name="T18" fmla="*/ 225 w 252"/>
                  <a:gd name="T19" fmla="*/ 294 h 347"/>
                  <a:gd name="T20" fmla="*/ 202 w 252"/>
                  <a:gd name="T21" fmla="*/ 322 h 347"/>
                  <a:gd name="T22" fmla="*/ 169 w 252"/>
                  <a:gd name="T23" fmla="*/ 341 h 347"/>
                  <a:gd name="T24" fmla="*/ 126 w 252"/>
                  <a:gd name="T25" fmla="*/ 347 h 347"/>
                  <a:gd name="T26" fmla="*/ 83 w 252"/>
                  <a:gd name="T27" fmla="*/ 341 h 347"/>
                  <a:gd name="T28" fmla="*/ 50 w 252"/>
                  <a:gd name="T29" fmla="*/ 322 h 347"/>
                  <a:gd name="T30" fmla="*/ 27 w 252"/>
                  <a:gd name="T31" fmla="*/ 294 h 347"/>
                  <a:gd name="T32" fmla="*/ 11 w 252"/>
                  <a:gd name="T33" fmla="*/ 259 h 347"/>
                  <a:gd name="T34" fmla="*/ 2 w 252"/>
                  <a:gd name="T35" fmla="*/ 218 h 347"/>
                  <a:gd name="T36" fmla="*/ 0 w 252"/>
                  <a:gd name="T37" fmla="*/ 174 h 347"/>
                  <a:gd name="T38" fmla="*/ 2 w 252"/>
                  <a:gd name="T39" fmla="*/ 129 h 347"/>
                  <a:gd name="T40" fmla="*/ 11 w 252"/>
                  <a:gd name="T41" fmla="*/ 88 h 347"/>
                  <a:gd name="T42" fmla="*/ 27 w 252"/>
                  <a:gd name="T43" fmla="*/ 53 h 347"/>
                  <a:gd name="T44" fmla="*/ 50 w 252"/>
                  <a:gd name="T45" fmla="*/ 25 h 347"/>
                  <a:gd name="T46" fmla="*/ 83 w 252"/>
                  <a:gd name="T47" fmla="*/ 7 h 347"/>
                  <a:gd name="T48" fmla="*/ 126 w 252"/>
                  <a:gd name="T49" fmla="*/ 0 h 347"/>
                  <a:gd name="T50" fmla="*/ 126 w 252"/>
                  <a:gd name="T51" fmla="*/ 46 h 347"/>
                  <a:gd name="T52" fmla="*/ 102 w 252"/>
                  <a:gd name="T53" fmla="*/ 51 h 347"/>
                  <a:gd name="T54" fmla="*/ 85 w 252"/>
                  <a:gd name="T55" fmla="*/ 65 h 347"/>
                  <a:gd name="T56" fmla="*/ 74 w 252"/>
                  <a:gd name="T57" fmla="*/ 87 h 347"/>
                  <a:gd name="T58" fmla="*/ 67 w 252"/>
                  <a:gd name="T59" fmla="*/ 113 h 347"/>
                  <a:gd name="T60" fmla="*/ 64 w 252"/>
                  <a:gd name="T61" fmla="*/ 143 h 347"/>
                  <a:gd name="T62" fmla="*/ 63 w 252"/>
                  <a:gd name="T63" fmla="*/ 174 h 347"/>
                  <a:gd name="T64" fmla="*/ 64 w 252"/>
                  <a:gd name="T65" fmla="*/ 204 h 347"/>
                  <a:gd name="T66" fmla="*/ 67 w 252"/>
                  <a:gd name="T67" fmla="*/ 234 h 347"/>
                  <a:gd name="T68" fmla="*/ 74 w 252"/>
                  <a:gd name="T69" fmla="*/ 261 h 347"/>
                  <a:gd name="T70" fmla="*/ 85 w 252"/>
                  <a:gd name="T71" fmla="*/ 282 h 347"/>
                  <a:gd name="T72" fmla="*/ 102 w 252"/>
                  <a:gd name="T73" fmla="*/ 297 h 347"/>
                  <a:gd name="T74" fmla="*/ 126 w 252"/>
                  <a:gd name="T75" fmla="*/ 302 h 347"/>
                  <a:gd name="T76" fmla="*/ 150 w 252"/>
                  <a:gd name="T77" fmla="*/ 297 h 347"/>
                  <a:gd name="T78" fmla="*/ 167 w 252"/>
                  <a:gd name="T79" fmla="*/ 282 h 347"/>
                  <a:gd name="T80" fmla="*/ 178 w 252"/>
                  <a:gd name="T81" fmla="*/ 261 h 347"/>
                  <a:gd name="T82" fmla="*/ 185 w 252"/>
                  <a:gd name="T83" fmla="*/ 234 h 347"/>
                  <a:gd name="T84" fmla="*/ 188 w 252"/>
                  <a:gd name="T85" fmla="*/ 204 h 347"/>
                  <a:gd name="T86" fmla="*/ 189 w 252"/>
                  <a:gd name="T87" fmla="*/ 174 h 347"/>
                  <a:gd name="T88" fmla="*/ 188 w 252"/>
                  <a:gd name="T89" fmla="*/ 143 h 347"/>
                  <a:gd name="T90" fmla="*/ 185 w 252"/>
                  <a:gd name="T91" fmla="*/ 113 h 347"/>
                  <a:gd name="T92" fmla="*/ 178 w 252"/>
                  <a:gd name="T93" fmla="*/ 87 h 347"/>
                  <a:gd name="T94" fmla="*/ 167 w 252"/>
                  <a:gd name="T95" fmla="*/ 65 h 347"/>
                  <a:gd name="T96" fmla="*/ 150 w 252"/>
                  <a:gd name="T97" fmla="*/ 51 h 347"/>
                  <a:gd name="T98" fmla="*/ 126 w 252"/>
                  <a:gd name="T99" fmla="*/ 4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47">
                    <a:moveTo>
                      <a:pt x="126" y="0"/>
                    </a:moveTo>
                    <a:cubicBezTo>
                      <a:pt x="142" y="0"/>
                      <a:pt x="156" y="3"/>
                      <a:pt x="169" y="7"/>
                    </a:cubicBezTo>
                    <a:cubicBezTo>
                      <a:pt x="181" y="11"/>
                      <a:pt x="192" y="17"/>
                      <a:pt x="202" y="25"/>
                    </a:cubicBezTo>
                    <a:cubicBezTo>
                      <a:pt x="211" y="33"/>
                      <a:pt x="219" y="42"/>
                      <a:pt x="225" y="53"/>
                    </a:cubicBezTo>
                    <a:cubicBezTo>
                      <a:pt x="232" y="64"/>
                      <a:pt x="237" y="75"/>
                      <a:pt x="241" y="88"/>
                    </a:cubicBezTo>
                    <a:cubicBezTo>
                      <a:pt x="245" y="101"/>
                      <a:pt x="248" y="115"/>
                      <a:pt x="249" y="129"/>
                    </a:cubicBezTo>
                    <a:cubicBezTo>
                      <a:pt x="251" y="144"/>
                      <a:pt x="252" y="158"/>
                      <a:pt x="252" y="174"/>
                    </a:cubicBezTo>
                    <a:cubicBezTo>
                      <a:pt x="252" y="189"/>
                      <a:pt x="251" y="204"/>
                      <a:pt x="249" y="218"/>
                    </a:cubicBezTo>
                    <a:cubicBezTo>
                      <a:pt x="248" y="233"/>
                      <a:pt x="245" y="246"/>
                      <a:pt x="241" y="259"/>
                    </a:cubicBezTo>
                    <a:cubicBezTo>
                      <a:pt x="237" y="272"/>
                      <a:pt x="232" y="284"/>
                      <a:pt x="225" y="294"/>
                    </a:cubicBezTo>
                    <a:cubicBezTo>
                      <a:pt x="219" y="305"/>
                      <a:pt x="211" y="314"/>
                      <a:pt x="202" y="322"/>
                    </a:cubicBezTo>
                    <a:cubicBezTo>
                      <a:pt x="192" y="330"/>
                      <a:pt x="181" y="336"/>
                      <a:pt x="169" y="341"/>
                    </a:cubicBezTo>
                    <a:cubicBezTo>
                      <a:pt x="156" y="345"/>
                      <a:pt x="142" y="347"/>
                      <a:pt x="126" y="347"/>
                    </a:cubicBezTo>
                    <a:cubicBezTo>
                      <a:pt x="110" y="347"/>
                      <a:pt x="96" y="345"/>
                      <a:pt x="83" y="341"/>
                    </a:cubicBezTo>
                    <a:cubicBezTo>
                      <a:pt x="70" y="336"/>
                      <a:pt x="59" y="330"/>
                      <a:pt x="50" y="322"/>
                    </a:cubicBezTo>
                    <a:cubicBezTo>
                      <a:pt x="41" y="314"/>
                      <a:pt x="33" y="305"/>
                      <a:pt x="27" y="294"/>
                    </a:cubicBezTo>
                    <a:cubicBezTo>
                      <a:pt x="20" y="284"/>
                      <a:pt x="15" y="272"/>
                      <a:pt x="11" y="259"/>
                    </a:cubicBezTo>
                    <a:cubicBezTo>
                      <a:pt x="7" y="246"/>
                      <a:pt x="4" y="233"/>
                      <a:pt x="2" y="218"/>
                    </a:cubicBezTo>
                    <a:cubicBezTo>
                      <a:pt x="1" y="204"/>
                      <a:pt x="0" y="189"/>
                      <a:pt x="0" y="174"/>
                    </a:cubicBezTo>
                    <a:cubicBezTo>
                      <a:pt x="0" y="158"/>
                      <a:pt x="1" y="144"/>
                      <a:pt x="2" y="129"/>
                    </a:cubicBezTo>
                    <a:cubicBezTo>
                      <a:pt x="4" y="115"/>
                      <a:pt x="7" y="101"/>
                      <a:pt x="11" y="88"/>
                    </a:cubicBezTo>
                    <a:cubicBezTo>
                      <a:pt x="15" y="75"/>
                      <a:pt x="20" y="64"/>
                      <a:pt x="27" y="53"/>
                    </a:cubicBezTo>
                    <a:cubicBezTo>
                      <a:pt x="33" y="42"/>
                      <a:pt x="41" y="33"/>
                      <a:pt x="50" y="25"/>
                    </a:cubicBezTo>
                    <a:cubicBezTo>
                      <a:pt x="59" y="17"/>
                      <a:pt x="70" y="11"/>
                      <a:pt x="83" y="7"/>
                    </a:cubicBezTo>
                    <a:cubicBezTo>
                      <a:pt x="95" y="3"/>
                      <a:pt x="110" y="0"/>
                      <a:pt x="126" y="0"/>
                    </a:cubicBezTo>
                    <a:close/>
                    <a:moveTo>
                      <a:pt x="126" y="46"/>
                    </a:moveTo>
                    <a:cubicBezTo>
                      <a:pt x="117" y="46"/>
                      <a:pt x="109" y="47"/>
                      <a:pt x="102" y="51"/>
                    </a:cubicBezTo>
                    <a:cubicBezTo>
                      <a:pt x="95" y="54"/>
                      <a:pt x="90" y="59"/>
                      <a:pt x="85" y="65"/>
                    </a:cubicBezTo>
                    <a:cubicBezTo>
                      <a:pt x="80" y="71"/>
                      <a:pt x="76" y="79"/>
                      <a:pt x="74" y="87"/>
                    </a:cubicBezTo>
                    <a:cubicBezTo>
                      <a:pt x="71" y="95"/>
                      <a:pt x="69" y="104"/>
                      <a:pt x="67" y="113"/>
                    </a:cubicBezTo>
                    <a:cubicBezTo>
                      <a:pt x="65" y="123"/>
                      <a:pt x="64" y="133"/>
                      <a:pt x="64" y="143"/>
                    </a:cubicBezTo>
                    <a:cubicBezTo>
                      <a:pt x="63" y="153"/>
                      <a:pt x="63" y="164"/>
                      <a:pt x="63" y="174"/>
                    </a:cubicBezTo>
                    <a:cubicBezTo>
                      <a:pt x="63" y="184"/>
                      <a:pt x="63" y="194"/>
                      <a:pt x="64" y="204"/>
                    </a:cubicBezTo>
                    <a:cubicBezTo>
                      <a:pt x="64" y="215"/>
                      <a:pt x="65" y="224"/>
                      <a:pt x="67" y="234"/>
                    </a:cubicBezTo>
                    <a:cubicBezTo>
                      <a:pt x="69" y="243"/>
                      <a:pt x="71" y="252"/>
                      <a:pt x="74" y="261"/>
                    </a:cubicBezTo>
                    <a:cubicBezTo>
                      <a:pt x="76" y="269"/>
                      <a:pt x="80" y="276"/>
                      <a:pt x="85" y="282"/>
                    </a:cubicBezTo>
                    <a:cubicBezTo>
                      <a:pt x="90" y="288"/>
                      <a:pt x="95" y="293"/>
                      <a:pt x="102" y="297"/>
                    </a:cubicBezTo>
                    <a:cubicBezTo>
                      <a:pt x="109" y="300"/>
                      <a:pt x="117" y="302"/>
                      <a:pt x="126" y="302"/>
                    </a:cubicBezTo>
                    <a:cubicBezTo>
                      <a:pt x="135" y="302"/>
                      <a:pt x="143" y="300"/>
                      <a:pt x="150" y="297"/>
                    </a:cubicBezTo>
                    <a:cubicBezTo>
                      <a:pt x="157" y="293"/>
                      <a:pt x="162" y="288"/>
                      <a:pt x="167" y="282"/>
                    </a:cubicBezTo>
                    <a:cubicBezTo>
                      <a:pt x="172" y="276"/>
                      <a:pt x="176" y="269"/>
                      <a:pt x="178" y="261"/>
                    </a:cubicBezTo>
                    <a:cubicBezTo>
                      <a:pt x="181" y="252"/>
                      <a:pt x="184" y="243"/>
                      <a:pt x="185" y="234"/>
                    </a:cubicBezTo>
                    <a:cubicBezTo>
                      <a:pt x="187" y="224"/>
                      <a:pt x="188" y="215"/>
                      <a:pt x="188" y="204"/>
                    </a:cubicBezTo>
                    <a:cubicBezTo>
                      <a:pt x="189" y="194"/>
                      <a:pt x="189" y="184"/>
                      <a:pt x="189" y="174"/>
                    </a:cubicBezTo>
                    <a:cubicBezTo>
                      <a:pt x="189" y="164"/>
                      <a:pt x="189" y="153"/>
                      <a:pt x="188" y="143"/>
                    </a:cubicBezTo>
                    <a:cubicBezTo>
                      <a:pt x="188" y="133"/>
                      <a:pt x="187" y="123"/>
                      <a:pt x="185" y="113"/>
                    </a:cubicBezTo>
                    <a:cubicBezTo>
                      <a:pt x="184" y="104"/>
                      <a:pt x="181" y="95"/>
                      <a:pt x="178" y="87"/>
                    </a:cubicBezTo>
                    <a:cubicBezTo>
                      <a:pt x="176" y="79"/>
                      <a:pt x="172" y="71"/>
                      <a:pt x="167" y="65"/>
                    </a:cubicBezTo>
                    <a:cubicBezTo>
                      <a:pt x="162" y="59"/>
                      <a:pt x="157" y="54"/>
                      <a:pt x="150" y="51"/>
                    </a:cubicBezTo>
                    <a:cubicBezTo>
                      <a:pt x="143" y="47"/>
                      <a:pt x="135" y="46"/>
                      <a:pt x="126"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48" name="Freeform 37"/>
              <p:cNvSpPr>
                <a:spLocks/>
              </p:cNvSpPr>
              <p:nvPr/>
            </p:nvSpPr>
            <p:spPr bwMode="auto">
              <a:xfrm>
                <a:off x="10390800" y="4067306"/>
                <a:ext cx="291521" cy="447946"/>
              </a:xfrm>
              <a:custGeom>
                <a:avLst/>
                <a:gdLst>
                  <a:gd name="T0" fmla="*/ 115 w 224"/>
                  <a:gd name="T1" fmla="*/ 148 h 350"/>
                  <a:gd name="T2" fmla="*/ 151 w 224"/>
                  <a:gd name="T3" fmla="*/ 121 h 350"/>
                  <a:gd name="T4" fmla="*/ 151 w 224"/>
                  <a:gd name="T5" fmla="*/ 76 h 350"/>
                  <a:gd name="T6" fmla="*/ 119 w 224"/>
                  <a:gd name="T7" fmla="*/ 52 h 350"/>
                  <a:gd name="T8" fmla="*/ 72 w 224"/>
                  <a:gd name="T9" fmla="*/ 51 h 350"/>
                  <a:gd name="T10" fmla="*/ 33 w 224"/>
                  <a:gd name="T11" fmla="*/ 60 h 350"/>
                  <a:gd name="T12" fmla="*/ 13 w 224"/>
                  <a:gd name="T13" fmla="*/ 60 h 350"/>
                  <a:gd name="T14" fmla="*/ 2 w 224"/>
                  <a:gd name="T15" fmla="*/ 47 h 350"/>
                  <a:gd name="T16" fmla="*/ 5 w 224"/>
                  <a:gd name="T17" fmla="*/ 25 h 350"/>
                  <a:gd name="T18" fmla="*/ 56 w 224"/>
                  <a:gd name="T19" fmla="*/ 4 h 350"/>
                  <a:gd name="T20" fmla="*/ 147 w 224"/>
                  <a:gd name="T21" fmla="*/ 6 h 350"/>
                  <a:gd name="T22" fmla="*/ 209 w 224"/>
                  <a:gd name="T23" fmla="*/ 53 h 350"/>
                  <a:gd name="T24" fmla="*/ 213 w 224"/>
                  <a:gd name="T25" fmla="*/ 121 h 350"/>
                  <a:gd name="T26" fmla="*/ 179 w 224"/>
                  <a:gd name="T27" fmla="*/ 160 h 350"/>
                  <a:gd name="T28" fmla="*/ 155 w 224"/>
                  <a:gd name="T29" fmla="*/ 170 h 350"/>
                  <a:gd name="T30" fmla="*/ 206 w 224"/>
                  <a:gd name="T31" fmla="*/ 199 h 350"/>
                  <a:gd name="T32" fmla="*/ 224 w 224"/>
                  <a:gd name="T33" fmla="*/ 255 h 350"/>
                  <a:gd name="T34" fmla="*/ 188 w 224"/>
                  <a:gd name="T35" fmla="*/ 328 h 350"/>
                  <a:gd name="T36" fmla="*/ 102 w 224"/>
                  <a:gd name="T37" fmla="*/ 350 h 350"/>
                  <a:gd name="T38" fmla="*/ 59 w 224"/>
                  <a:gd name="T39" fmla="*/ 345 h 350"/>
                  <a:gd name="T40" fmla="*/ 18 w 224"/>
                  <a:gd name="T41" fmla="*/ 331 h 350"/>
                  <a:gd name="T42" fmla="*/ 2 w 224"/>
                  <a:gd name="T43" fmla="*/ 310 h 350"/>
                  <a:gd name="T44" fmla="*/ 8 w 224"/>
                  <a:gd name="T45" fmla="*/ 294 h 350"/>
                  <a:gd name="T46" fmla="*/ 25 w 224"/>
                  <a:gd name="T47" fmla="*/ 287 h 350"/>
                  <a:gd name="T48" fmla="*/ 30 w 224"/>
                  <a:gd name="T49" fmla="*/ 288 h 350"/>
                  <a:gd name="T50" fmla="*/ 59 w 224"/>
                  <a:gd name="T51" fmla="*/ 297 h 350"/>
                  <a:gd name="T52" fmla="*/ 99 w 224"/>
                  <a:gd name="T53" fmla="*/ 303 h 350"/>
                  <a:gd name="T54" fmla="*/ 144 w 224"/>
                  <a:gd name="T55" fmla="*/ 290 h 350"/>
                  <a:gd name="T56" fmla="*/ 161 w 224"/>
                  <a:gd name="T57" fmla="*/ 252 h 350"/>
                  <a:gd name="T58" fmla="*/ 141 w 224"/>
                  <a:gd name="T59" fmla="*/ 209 h 350"/>
                  <a:gd name="T60" fmla="*/ 91 w 224"/>
                  <a:gd name="T61" fmla="*/ 193 h 350"/>
                  <a:gd name="T62" fmla="*/ 65 w 224"/>
                  <a:gd name="T63" fmla="*/ 191 h 350"/>
                  <a:gd name="T64" fmla="*/ 54 w 224"/>
                  <a:gd name="T65" fmla="*/ 180 h 350"/>
                  <a:gd name="T66" fmla="*/ 58 w 224"/>
                  <a:gd name="T67" fmla="*/ 158 h 350"/>
                  <a:gd name="T68" fmla="*/ 89 w 224"/>
                  <a:gd name="T69" fmla="*/ 15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4" h="350">
                    <a:moveTo>
                      <a:pt x="89" y="151"/>
                    </a:moveTo>
                    <a:cubicBezTo>
                      <a:pt x="99" y="151"/>
                      <a:pt x="107" y="150"/>
                      <a:pt x="115" y="148"/>
                    </a:cubicBezTo>
                    <a:cubicBezTo>
                      <a:pt x="124" y="145"/>
                      <a:pt x="131" y="142"/>
                      <a:pt x="137" y="138"/>
                    </a:cubicBezTo>
                    <a:cubicBezTo>
                      <a:pt x="143" y="133"/>
                      <a:pt x="147" y="128"/>
                      <a:pt x="151" y="121"/>
                    </a:cubicBezTo>
                    <a:cubicBezTo>
                      <a:pt x="154" y="115"/>
                      <a:pt x="156" y="107"/>
                      <a:pt x="156" y="98"/>
                    </a:cubicBezTo>
                    <a:cubicBezTo>
                      <a:pt x="156" y="90"/>
                      <a:pt x="154" y="83"/>
                      <a:pt x="151" y="76"/>
                    </a:cubicBezTo>
                    <a:cubicBezTo>
                      <a:pt x="148" y="70"/>
                      <a:pt x="143" y="65"/>
                      <a:pt x="138" y="61"/>
                    </a:cubicBezTo>
                    <a:cubicBezTo>
                      <a:pt x="132" y="57"/>
                      <a:pt x="126" y="54"/>
                      <a:pt x="119" y="52"/>
                    </a:cubicBezTo>
                    <a:cubicBezTo>
                      <a:pt x="111" y="50"/>
                      <a:pt x="103" y="49"/>
                      <a:pt x="95" y="49"/>
                    </a:cubicBezTo>
                    <a:cubicBezTo>
                      <a:pt x="88" y="49"/>
                      <a:pt x="80" y="49"/>
                      <a:pt x="72" y="51"/>
                    </a:cubicBezTo>
                    <a:cubicBezTo>
                      <a:pt x="64" y="52"/>
                      <a:pt x="57" y="54"/>
                      <a:pt x="50" y="55"/>
                    </a:cubicBezTo>
                    <a:cubicBezTo>
                      <a:pt x="43" y="57"/>
                      <a:pt x="38" y="58"/>
                      <a:pt x="33" y="60"/>
                    </a:cubicBezTo>
                    <a:cubicBezTo>
                      <a:pt x="28" y="61"/>
                      <a:pt x="24" y="62"/>
                      <a:pt x="22" y="62"/>
                    </a:cubicBezTo>
                    <a:cubicBezTo>
                      <a:pt x="19" y="62"/>
                      <a:pt x="16" y="61"/>
                      <a:pt x="13" y="60"/>
                    </a:cubicBezTo>
                    <a:cubicBezTo>
                      <a:pt x="10" y="59"/>
                      <a:pt x="8" y="57"/>
                      <a:pt x="6" y="55"/>
                    </a:cubicBezTo>
                    <a:cubicBezTo>
                      <a:pt x="4" y="53"/>
                      <a:pt x="3" y="50"/>
                      <a:pt x="2" y="47"/>
                    </a:cubicBezTo>
                    <a:cubicBezTo>
                      <a:pt x="1" y="45"/>
                      <a:pt x="0" y="42"/>
                      <a:pt x="0" y="39"/>
                    </a:cubicBezTo>
                    <a:cubicBezTo>
                      <a:pt x="0" y="34"/>
                      <a:pt x="2" y="30"/>
                      <a:pt x="5" y="25"/>
                    </a:cubicBezTo>
                    <a:cubicBezTo>
                      <a:pt x="7" y="21"/>
                      <a:pt x="12" y="18"/>
                      <a:pt x="19" y="16"/>
                    </a:cubicBezTo>
                    <a:cubicBezTo>
                      <a:pt x="30" y="11"/>
                      <a:pt x="42" y="7"/>
                      <a:pt x="56" y="4"/>
                    </a:cubicBezTo>
                    <a:cubicBezTo>
                      <a:pt x="69" y="1"/>
                      <a:pt x="83" y="0"/>
                      <a:pt x="98" y="0"/>
                    </a:cubicBezTo>
                    <a:cubicBezTo>
                      <a:pt x="116" y="0"/>
                      <a:pt x="132" y="2"/>
                      <a:pt x="147" y="6"/>
                    </a:cubicBezTo>
                    <a:cubicBezTo>
                      <a:pt x="161" y="10"/>
                      <a:pt x="174" y="16"/>
                      <a:pt x="185" y="24"/>
                    </a:cubicBezTo>
                    <a:cubicBezTo>
                      <a:pt x="195" y="32"/>
                      <a:pt x="203" y="42"/>
                      <a:pt x="209" y="53"/>
                    </a:cubicBezTo>
                    <a:cubicBezTo>
                      <a:pt x="215" y="65"/>
                      <a:pt x="218" y="78"/>
                      <a:pt x="218" y="93"/>
                    </a:cubicBezTo>
                    <a:cubicBezTo>
                      <a:pt x="218" y="103"/>
                      <a:pt x="216" y="112"/>
                      <a:pt x="213" y="121"/>
                    </a:cubicBezTo>
                    <a:cubicBezTo>
                      <a:pt x="210" y="129"/>
                      <a:pt x="205" y="137"/>
                      <a:pt x="199" y="143"/>
                    </a:cubicBezTo>
                    <a:cubicBezTo>
                      <a:pt x="194" y="150"/>
                      <a:pt x="187" y="155"/>
                      <a:pt x="179" y="160"/>
                    </a:cubicBezTo>
                    <a:cubicBezTo>
                      <a:pt x="172" y="164"/>
                      <a:pt x="164" y="167"/>
                      <a:pt x="155" y="169"/>
                    </a:cubicBezTo>
                    <a:cubicBezTo>
                      <a:pt x="155" y="170"/>
                      <a:pt x="155" y="170"/>
                      <a:pt x="155" y="170"/>
                    </a:cubicBezTo>
                    <a:cubicBezTo>
                      <a:pt x="166" y="172"/>
                      <a:pt x="176" y="176"/>
                      <a:pt x="184" y="180"/>
                    </a:cubicBezTo>
                    <a:cubicBezTo>
                      <a:pt x="193" y="185"/>
                      <a:pt x="200" y="191"/>
                      <a:pt x="206" y="199"/>
                    </a:cubicBezTo>
                    <a:cubicBezTo>
                      <a:pt x="212" y="206"/>
                      <a:pt x="217" y="215"/>
                      <a:pt x="220" y="224"/>
                    </a:cubicBezTo>
                    <a:cubicBezTo>
                      <a:pt x="223" y="234"/>
                      <a:pt x="224" y="244"/>
                      <a:pt x="224" y="255"/>
                    </a:cubicBezTo>
                    <a:cubicBezTo>
                      <a:pt x="224" y="272"/>
                      <a:pt x="221" y="286"/>
                      <a:pt x="215" y="298"/>
                    </a:cubicBezTo>
                    <a:cubicBezTo>
                      <a:pt x="208" y="310"/>
                      <a:pt x="199" y="320"/>
                      <a:pt x="188" y="328"/>
                    </a:cubicBezTo>
                    <a:cubicBezTo>
                      <a:pt x="176" y="336"/>
                      <a:pt x="163" y="341"/>
                      <a:pt x="149" y="345"/>
                    </a:cubicBezTo>
                    <a:cubicBezTo>
                      <a:pt x="134" y="349"/>
                      <a:pt x="118" y="350"/>
                      <a:pt x="102" y="350"/>
                    </a:cubicBezTo>
                    <a:cubicBezTo>
                      <a:pt x="95" y="350"/>
                      <a:pt x="88" y="350"/>
                      <a:pt x="81" y="349"/>
                    </a:cubicBezTo>
                    <a:cubicBezTo>
                      <a:pt x="74" y="348"/>
                      <a:pt x="66" y="347"/>
                      <a:pt x="59" y="345"/>
                    </a:cubicBezTo>
                    <a:cubicBezTo>
                      <a:pt x="52" y="344"/>
                      <a:pt x="45" y="342"/>
                      <a:pt x="38" y="339"/>
                    </a:cubicBezTo>
                    <a:cubicBezTo>
                      <a:pt x="31" y="337"/>
                      <a:pt x="24" y="334"/>
                      <a:pt x="18" y="331"/>
                    </a:cubicBezTo>
                    <a:cubicBezTo>
                      <a:pt x="12" y="329"/>
                      <a:pt x="8" y="326"/>
                      <a:pt x="6" y="322"/>
                    </a:cubicBezTo>
                    <a:cubicBezTo>
                      <a:pt x="3" y="318"/>
                      <a:pt x="2" y="314"/>
                      <a:pt x="2" y="310"/>
                    </a:cubicBezTo>
                    <a:cubicBezTo>
                      <a:pt x="2" y="307"/>
                      <a:pt x="3" y="304"/>
                      <a:pt x="4" y="301"/>
                    </a:cubicBezTo>
                    <a:cubicBezTo>
                      <a:pt x="5" y="299"/>
                      <a:pt x="6" y="296"/>
                      <a:pt x="8" y="294"/>
                    </a:cubicBezTo>
                    <a:cubicBezTo>
                      <a:pt x="10" y="292"/>
                      <a:pt x="13" y="291"/>
                      <a:pt x="15" y="289"/>
                    </a:cubicBezTo>
                    <a:cubicBezTo>
                      <a:pt x="18" y="288"/>
                      <a:pt x="21" y="287"/>
                      <a:pt x="25" y="287"/>
                    </a:cubicBezTo>
                    <a:cubicBezTo>
                      <a:pt x="26" y="287"/>
                      <a:pt x="27" y="287"/>
                      <a:pt x="27" y="288"/>
                    </a:cubicBezTo>
                    <a:cubicBezTo>
                      <a:pt x="28" y="288"/>
                      <a:pt x="29" y="288"/>
                      <a:pt x="30" y="288"/>
                    </a:cubicBezTo>
                    <a:cubicBezTo>
                      <a:pt x="34" y="289"/>
                      <a:pt x="38" y="291"/>
                      <a:pt x="43" y="292"/>
                    </a:cubicBezTo>
                    <a:cubicBezTo>
                      <a:pt x="48" y="294"/>
                      <a:pt x="53" y="296"/>
                      <a:pt x="59" y="297"/>
                    </a:cubicBezTo>
                    <a:cubicBezTo>
                      <a:pt x="65" y="299"/>
                      <a:pt x="71" y="300"/>
                      <a:pt x="78" y="301"/>
                    </a:cubicBezTo>
                    <a:cubicBezTo>
                      <a:pt x="85" y="302"/>
                      <a:pt x="92" y="303"/>
                      <a:pt x="99" y="303"/>
                    </a:cubicBezTo>
                    <a:cubicBezTo>
                      <a:pt x="108" y="303"/>
                      <a:pt x="117" y="302"/>
                      <a:pt x="124" y="299"/>
                    </a:cubicBezTo>
                    <a:cubicBezTo>
                      <a:pt x="132" y="297"/>
                      <a:pt x="138" y="294"/>
                      <a:pt x="144" y="290"/>
                    </a:cubicBezTo>
                    <a:cubicBezTo>
                      <a:pt x="149" y="286"/>
                      <a:pt x="154" y="280"/>
                      <a:pt x="157" y="274"/>
                    </a:cubicBezTo>
                    <a:cubicBezTo>
                      <a:pt x="160" y="268"/>
                      <a:pt x="161" y="261"/>
                      <a:pt x="161" y="252"/>
                    </a:cubicBezTo>
                    <a:cubicBezTo>
                      <a:pt x="161" y="243"/>
                      <a:pt x="159" y="235"/>
                      <a:pt x="156" y="227"/>
                    </a:cubicBezTo>
                    <a:cubicBezTo>
                      <a:pt x="152" y="220"/>
                      <a:pt x="148" y="214"/>
                      <a:pt x="141" y="209"/>
                    </a:cubicBezTo>
                    <a:cubicBezTo>
                      <a:pt x="135" y="204"/>
                      <a:pt x="128" y="200"/>
                      <a:pt x="119" y="197"/>
                    </a:cubicBezTo>
                    <a:cubicBezTo>
                      <a:pt x="110" y="195"/>
                      <a:pt x="101" y="193"/>
                      <a:pt x="91" y="193"/>
                    </a:cubicBezTo>
                    <a:cubicBezTo>
                      <a:pt x="74" y="193"/>
                      <a:pt x="74" y="193"/>
                      <a:pt x="74" y="193"/>
                    </a:cubicBezTo>
                    <a:cubicBezTo>
                      <a:pt x="70" y="193"/>
                      <a:pt x="67" y="193"/>
                      <a:pt x="65" y="191"/>
                    </a:cubicBezTo>
                    <a:cubicBezTo>
                      <a:pt x="62" y="190"/>
                      <a:pt x="60" y="189"/>
                      <a:pt x="58" y="187"/>
                    </a:cubicBezTo>
                    <a:cubicBezTo>
                      <a:pt x="57" y="185"/>
                      <a:pt x="55" y="183"/>
                      <a:pt x="54" y="180"/>
                    </a:cubicBezTo>
                    <a:cubicBezTo>
                      <a:pt x="54" y="178"/>
                      <a:pt x="53" y="175"/>
                      <a:pt x="53" y="172"/>
                    </a:cubicBezTo>
                    <a:cubicBezTo>
                      <a:pt x="53" y="167"/>
                      <a:pt x="55" y="162"/>
                      <a:pt x="58" y="158"/>
                    </a:cubicBezTo>
                    <a:cubicBezTo>
                      <a:pt x="62" y="154"/>
                      <a:pt x="67" y="151"/>
                      <a:pt x="74" y="151"/>
                    </a:cubicBezTo>
                    <a:lnTo>
                      <a:pt x="89"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49" name="Freeform 38"/>
              <p:cNvSpPr>
                <a:spLocks noEditPoints="1"/>
              </p:cNvSpPr>
              <p:nvPr/>
            </p:nvSpPr>
            <p:spPr bwMode="auto">
              <a:xfrm>
                <a:off x="8222188" y="5610225"/>
                <a:ext cx="327070" cy="440833"/>
              </a:xfrm>
              <a:custGeom>
                <a:avLst/>
                <a:gdLst>
                  <a:gd name="T0" fmla="*/ 127 w 253"/>
                  <a:gd name="T1" fmla="*/ 0 h 347"/>
                  <a:gd name="T2" fmla="*/ 169 w 253"/>
                  <a:gd name="T3" fmla="*/ 6 h 347"/>
                  <a:gd name="T4" fmla="*/ 202 w 253"/>
                  <a:gd name="T5" fmla="*/ 25 h 347"/>
                  <a:gd name="T6" fmla="*/ 226 w 253"/>
                  <a:gd name="T7" fmla="*/ 52 h 347"/>
                  <a:gd name="T8" fmla="*/ 241 w 253"/>
                  <a:gd name="T9" fmla="*/ 88 h 347"/>
                  <a:gd name="T10" fmla="*/ 250 w 253"/>
                  <a:gd name="T11" fmla="*/ 129 h 347"/>
                  <a:gd name="T12" fmla="*/ 253 w 253"/>
                  <a:gd name="T13" fmla="*/ 173 h 347"/>
                  <a:gd name="T14" fmla="*/ 250 w 253"/>
                  <a:gd name="T15" fmla="*/ 218 h 347"/>
                  <a:gd name="T16" fmla="*/ 241 w 253"/>
                  <a:gd name="T17" fmla="*/ 259 h 347"/>
                  <a:gd name="T18" fmla="*/ 226 w 253"/>
                  <a:gd name="T19" fmla="*/ 294 h 347"/>
                  <a:gd name="T20" fmla="*/ 202 w 253"/>
                  <a:gd name="T21" fmla="*/ 322 h 347"/>
                  <a:gd name="T22" fmla="*/ 169 w 253"/>
                  <a:gd name="T23" fmla="*/ 340 h 347"/>
                  <a:gd name="T24" fmla="*/ 127 w 253"/>
                  <a:gd name="T25" fmla="*/ 347 h 347"/>
                  <a:gd name="T26" fmla="*/ 83 w 253"/>
                  <a:gd name="T27" fmla="*/ 340 h 347"/>
                  <a:gd name="T28" fmla="*/ 51 w 253"/>
                  <a:gd name="T29" fmla="*/ 322 h 347"/>
                  <a:gd name="T30" fmla="*/ 27 w 253"/>
                  <a:gd name="T31" fmla="*/ 294 h 347"/>
                  <a:gd name="T32" fmla="*/ 11 w 253"/>
                  <a:gd name="T33" fmla="*/ 259 h 347"/>
                  <a:gd name="T34" fmla="*/ 3 w 253"/>
                  <a:gd name="T35" fmla="*/ 218 h 347"/>
                  <a:gd name="T36" fmla="*/ 0 w 253"/>
                  <a:gd name="T37" fmla="*/ 173 h 347"/>
                  <a:gd name="T38" fmla="*/ 3 w 253"/>
                  <a:gd name="T39" fmla="*/ 129 h 347"/>
                  <a:gd name="T40" fmla="*/ 11 w 253"/>
                  <a:gd name="T41" fmla="*/ 88 h 347"/>
                  <a:gd name="T42" fmla="*/ 27 w 253"/>
                  <a:gd name="T43" fmla="*/ 52 h 347"/>
                  <a:gd name="T44" fmla="*/ 51 w 253"/>
                  <a:gd name="T45" fmla="*/ 25 h 347"/>
                  <a:gd name="T46" fmla="*/ 83 w 253"/>
                  <a:gd name="T47" fmla="*/ 6 h 347"/>
                  <a:gd name="T48" fmla="*/ 127 w 253"/>
                  <a:gd name="T49" fmla="*/ 0 h 347"/>
                  <a:gd name="T50" fmla="*/ 127 w 253"/>
                  <a:gd name="T51" fmla="*/ 45 h 347"/>
                  <a:gd name="T52" fmla="*/ 103 w 253"/>
                  <a:gd name="T53" fmla="*/ 50 h 347"/>
                  <a:gd name="T54" fmla="*/ 85 w 253"/>
                  <a:gd name="T55" fmla="*/ 65 h 347"/>
                  <a:gd name="T56" fmla="*/ 74 w 253"/>
                  <a:gd name="T57" fmla="*/ 86 h 347"/>
                  <a:gd name="T58" fmla="*/ 67 w 253"/>
                  <a:gd name="T59" fmla="*/ 113 h 347"/>
                  <a:gd name="T60" fmla="*/ 64 w 253"/>
                  <a:gd name="T61" fmla="*/ 142 h 347"/>
                  <a:gd name="T62" fmla="*/ 63 w 253"/>
                  <a:gd name="T63" fmla="*/ 173 h 347"/>
                  <a:gd name="T64" fmla="*/ 64 w 253"/>
                  <a:gd name="T65" fmla="*/ 204 h 347"/>
                  <a:gd name="T66" fmla="*/ 67 w 253"/>
                  <a:gd name="T67" fmla="*/ 233 h 347"/>
                  <a:gd name="T68" fmla="*/ 74 w 253"/>
                  <a:gd name="T69" fmla="*/ 260 h 347"/>
                  <a:gd name="T70" fmla="*/ 85 w 253"/>
                  <a:gd name="T71" fmla="*/ 282 h 347"/>
                  <a:gd name="T72" fmla="*/ 103 w 253"/>
                  <a:gd name="T73" fmla="*/ 296 h 347"/>
                  <a:gd name="T74" fmla="*/ 127 w 253"/>
                  <a:gd name="T75" fmla="*/ 301 h 347"/>
                  <a:gd name="T76" fmla="*/ 150 w 253"/>
                  <a:gd name="T77" fmla="*/ 296 h 347"/>
                  <a:gd name="T78" fmla="*/ 168 w 253"/>
                  <a:gd name="T79" fmla="*/ 282 h 347"/>
                  <a:gd name="T80" fmla="*/ 179 w 253"/>
                  <a:gd name="T81" fmla="*/ 260 h 347"/>
                  <a:gd name="T82" fmla="*/ 186 w 253"/>
                  <a:gd name="T83" fmla="*/ 233 h 347"/>
                  <a:gd name="T84" fmla="*/ 189 w 253"/>
                  <a:gd name="T85" fmla="*/ 204 h 347"/>
                  <a:gd name="T86" fmla="*/ 190 w 253"/>
                  <a:gd name="T87" fmla="*/ 173 h 347"/>
                  <a:gd name="T88" fmla="*/ 189 w 253"/>
                  <a:gd name="T89" fmla="*/ 142 h 347"/>
                  <a:gd name="T90" fmla="*/ 186 w 253"/>
                  <a:gd name="T91" fmla="*/ 113 h 347"/>
                  <a:gd name="T92" fmla="*/ 179 w 253"/>
                  <a:gd name="T93" fmla="*/ 86 h 347"/>
                  <a:gd name="T94" fmla="*/ 168 w 253"/>
                  <a:gd name="T95" fmla="*/ 65 h 347"/>
                  <a:gd name="T96" fmla="*/ 150 w 253"/>
                  <a:gd name="T97" fmla="*/ 50 h 347"/>
                  <a:gd name="T98" fmla="*/ 127 w 253"/>
                  <a:gd name="T99" fmla="*/ 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347">
                    <a:moveTo>
                      <a:pt x="127" y="0"/>
                    </a:moveTo>
                    <a:cubicBezTo>
                      <a:pt x="143" y="0"/>
                      <a:pt x="157" y="2"/>
                      <a:pt x="169" y="6"/>
                    </a:cubicBezTo>
                    <a:cubicBezTo>
                      <a:pt x="182" y="11"/>
                      <a:pt x="193" y="17"/>
                      <a:pt x="202" y="25"/>
                    </a:cubicBezTo>
                    <a:cubicBezTo>
                      <a:pt x="212" y="32"/>
                      <a:pt x="219"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19" y="305"/>
                      <a:pt x="212" y="314"/>
                      <a:pt x="202" y="322"/>
                    </a:cubicBezTo>
                    <a:cubicBezTo>
                      <a:pt x="193" y="330"/>
                      <a:pt x="182" y="336"/>
                      <a:pt x="169" y="340"/>
                    </a:cubicBezTo>
                    <a:cubicBezTo>
                      <a:pt x="157" y="344"/>
                      <a:pt x="143" y="347"/>
                      <a:pt x="127" y="347"/>
                    </a:cubicBezTo>
                    <a:cubicBezTo>
                      <a:pt x="110" y="347"/>
                      <a:pt x="96" y="344"/>
                      <a:pt x="83" y="340"/>
                    </a:cubicBezTo>
                    <a:cubicBezTo>
                      <a:pt x="71" y="336"/>
                      <a:pt x="60" y="330"/>
                      <a:pt x="51" y="322"/>
                    </a:cubicBezTo>
                    <a:cubicBezTo>
                      <a:pt x="41" y="314"/>
                      <a:pt x="33" y="305"/>
                      <a:pt x="27" y="294"/>
                    </a:cubicBezTo>
                    <a:cubicBezTo>
                      <a:pt x="21" y="283"/>
                      <a:pt x="15" y="271"/>
                      <a:pt x="11" y="259"/>
                    </a:cubicBezTo>
                    <a:cubicBezTo>
                      <a:pt x="8" y="246"/>
                      <a:pt x="5" y="232"/>
                      <a:pt x="3" y="218"/>
                    </a:cubicBezTo>
                    <a:cubicBezTo>
                      <a:pt x="1" y="203"/>
                      <a:pt x="0" y="188"/>
                      <a:pt x="0" y="173"/>
                    </a:cubicBezTo>
                    <a:cubicBezTo>
                      <a:pt x="0" y="158"/>
                      <a:pt x="1" y="143"/>
                      <a:pt x="3" y="129"/>
                    </a:cubicBezTo>
                    <a:cubicBezTo>
                      <a:pt x="5" y="114"/>
                      <a:pt x="8" y="101"/>
                      <a:pt x="11" y="88"/>
                    </a:cubicBezTo>
                    <a:cubicBezTo>
                      <a:pt x="15" y="75"/>
                      <a:pt x="21" y="63"/>
                      <a:pt x="27" y="52"/>
                    </a:cubicBezTo>
                    <a:cubicBezTo>
                      <a:pt x="33"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5" y="65"/>
                    </a:cubicBezTo>
                    <a:cubicBezTo>
                      <a:pt x="81" y="71"/>
                      <a:pt x="77" y="78"/>
                      <a:pt x="74" y="86"/>
                    </a:cubicBezTo>
                    <a:cubicBezTo>
                      <a:pt x="71" y="95"/>
                      <a:pt x="69" y="103"/>
                      <a:pt x="67" y="113"/>
                    </a:cubicBezTo>
                    <a:cubicBezTo>
                      <a:pt x="66" y="122"/>
                      <a:pt x="65" y="132"/>
                      <a:pt x="64" y="142"/>
                    </a:cubicBezTo>
                    <a:cubicBezTo>
                      <a:pt x="64" y="153"/>
                      <a:pt x="63" y="163"/>
                      <a:pt x="63" y="173"/>
                    </a:cubicBezTo>
                    <a:cubicBezTo>
                      <a:pt x="63" y="183"/>
                      <a:pt x="64" y="193"/>
                      <a:pt x="64" y="204"/>
                    </a:cubicBezTo>
                    <a:cubicBezTo>
                      <a:pt x="65" y="214"/>
                      <a:pt x="66" y="224"/>
                      <a:pt x="67" y="233"/>
                    </a:cubicBezTo>
                    <a:cubicBezTo>
                      <a:pt x="69" y="243"/>
                      <a:pt x="71" y="252"/>
                      <a:pt x="74" y="260"/>
                    </a:cubicBezTo>
                    <a:cubicBezTo>
                      <a:pt x="77" y="268"/>
                      <a:pt x="81" y="275"/>
                      <a:pt x="85"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5"/>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0" name="Freeform 39"/>
              <p:cNvSpPr>
                <a:spLocks noEditPoints="1"/>
              </p:cNvSpPr>
              <p:nvPr/>
            </p:nvSpPr>
            <p:spPr bwMode="auto">
              <a:xfrm>
                <a:off x="8584806" y="5610225"/>
                <a:ext cx="348403" cy="440833"/>
              </a:xfrm>
              <a:custGeom>
                <a:avLst/>
                <a:gdLst>
                  <a:gd name="T0" fmla="*/ 126 w 271"/>
                  <a:gd name="T1" fmla="*/ 31 h 341"/>
                  <a:gd name="T2" fmla="*/ 149 w 271"/>
                  <a:gd name="T3" fmla="*/ 6 h 341"/>
                  <a:gd name="T4" fmla="*/ 178 w 271"/>
                  <a:gd name="T5" fmla="*/ 0 h 341"/>
                  <a:gd name="T6" fmla="*/ 194 w 271"/>
                  <a:gd name="T7" fmla="*/ 2 h 341"/>
                  <a:gd name="T8" fmla="*/ 208 w 271"/>
                  <a:gd name="T9" fmla="*/ 9 h 341"/>
                  <a:gd name="T10" fmla="*/ 217 w 271"/>
                  <a:gd name="T11" fmla="*/ 23 h 341"/>
                  <a:gd name="T12" fmla="*/ 221 w 271"/>
                  <a:gd name="T13" fmla="*/ 42 h 341"/>
                  <a:gd name="T14" fmla="*/ 221 w 271"/>
                  <a:gd name="T15" fmla="*/ 227 h 341"/>
                  <a:gd name="T16" fmla="*/ 250 w 271"/>
                  <a:gd name="T17" fmla="*/ 227 h 341"/>
                  <a:gd name="T18" fmla="*/ 259 w 271"/>
                  <a:gd name="T19" fmla="*/ 229 h 341"/>
                  <a:gd name="T20" fmla="*/ 266 w 271"/>
                  <a:gd name="T21" fmla="*/ 234 h 341"/>
                  <a:gd name="T22" fmla="*/ 270 w 271"/>
                  <a:gd name="T23" fmla="*/ 241 h 341"/>
                  <a:gd name="T24" fmla="*/ 271 w 271"/>
                  <a:gd name="T25" fmla="*/ 249 h 341"/>
                  <a:gd name="T26" fmla="*/ 270 w 271"/>
                  <a:gd name="T27" fmla="*/ 257 h 341"/>
                  <a:gd name="T28" fmla="*/ 266 w 271"/>
                  <a:gd name="T29" fmla="*/ 264 h 341"/>
                  <a:gd name="T30" fmla="*/ 259 w 271"/>
                  <a:gd name="T31" fmla="*/ 269 h 341"/>
                  <a:gd name="T32" fmla="*/ 250 w 271"/>
                  <a:gd name="T33" fmla="*/ 271 h 341"/>
                  <a:gd name="T34" fmla="*/ 221 w 271"/>
                  <a:gd name="T35" fmla="*/ 271 h 341"/>
                  <a:gd name="T36" fmla="*/ 221 w 271"/>
                  <a:gd name="T37" fmla="*/ 314 h 341"/>
                  <a:gd name="T38" fmla="*/ 218 w 271"/>
                  <a:gd name="T39" fmla="*/ 326 h 341"/>
                  <a:gd name="T40" fmla="*/ 211 w 271"/>
                  <a:gd name="T41" fmla="*/ 334 h 341"/>
                  <a:gd name="T42" fmla="*/ 202 w 271"/>
                  <a:gd name="T43" fmla="*/ 340 h 341"/>
                  <a:gd name="T44" fmla="*/ 191 w 271"/>
                  <a:gd name="T45" fmla="*/ 341 h 341"/>
                  <a:gd name="T46" fmla="*/ 181 w 271"/>
                  <a:gd name="T47" fmla="*/ 340 h 341"/>
                  <a:gd name="T48" fmla="*/ 171 w 271"/>
                  <a:gd name="T49" fmla="*/ 334 h 341"/>
                  <a:gd name="T50" fmla="*/ 164 w 271"/>
                  <a:gd name="T51" fmla="*/ 326 h 341"/>
                  <a:gd name="T52" fmla="*/ 161 w 271"/>
                  <a:gd name="T53" fmla="*/ 314 h 341"/>
                  <a:gd name="T54" fmla="*/ 161 w 271"/>
                  <a:gd name="T55" fmla="*/ 271 h 341"/>
                  <a:gd name="T56" fmla="*/ 30 w 271"/>
                  <a:gd name="T57" fmla="*/ 271 h 341"/>
                  <a:gd name="T58" fmla="*/ 8 w 271"/>
                  <a:gd name="T59" fmla="*/ 263 h 341"/>
                  <a:gd name="T60" fmla="*/ 0 w 271"/>
                  <a:gd name="T61" fmla="*/ 244 h 341"/>
                  <a:gd name="T62" fmla="*/ 2 w 271"/>
                  <a:gd name="T63" fmla="*/ 236 h 341"/>
                  <a:gd name="T64" fmla="*/ 6 w 271"/>
                  <a:gd name="T65" fmla="*/ 227 h 341"/>
                  <a:gd name="T66" fmla="*/ 126 w 271"/>
                  <a:gd name="T67" fmla="*/ 31 h 341"/>
                  <a:gd name="T68" fmla="*/ 54 w 271"/>
                  <a:gd name="T69" fmla="*/ 227 h 341"/>
                  <a:gd name="T70" fmla="*/ 161 w 271"/>
                  <a:gd name="T71" fmla="*/ 227 h 341"/>
                  <a:gd name="T72" fmla="*/ 161 w 271"/>
                  <a:gd name="T73" fmla="*/ 50 h 341"/>
                  <a:gd name="T74" fmla="*/ 54 w 271"/>
                  <a:gd name="T75" fmla="*/ 22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1" h="341">
                    <a:moveTo>
                      <a:pt x="126" y="31"/>
                    </a:moveTo>
                    <a:cubicBezTo>
                      <a:pt x="133" y="19"/>
                      <a:pt x="140" y="11"/>
                      <a:pt x="149" y="6"/>
                    </a:cubicBezTo>
                    <a:cubicBezTo>
                      <a:pt x="158" y="2"/>
                      <a:pt x="167" y="0"/>
                      <a:pt x="178" y="0"/>
                    </a:cubicBezTo>
                    <a:cubicBezTo>
                      <a:pt x="183" y="0"/>
                      <a:pt x="189" y="0"/>
                      <a:pt x="194" y="2"/>
                    </a:cubicBezTo>
                    <a:cubicBezTo>
                      <a:pt x="199" y="3"/>
                      <a:pt x="204" y="6"/>
                      <a:pt x="208" y="9"/>
                    </a:cubicBezTo>
                    <a:cubicBezTo>
                      <a:pt x="212" y="13"/>
                      <a:pt x="215" y="17"/>
                      <a:pt x="217" y="23"/>
                    </a:cubicBezTo>
                    <a:cubicBezTo>
                      <a:pt x="220" y="28"/>
                      <a:pt x="221" y="34"/>
                      <a:pt x="221" y="42"/>
                    </a:cubicBezTo>
                    <a:cubicBezTo>
                      <a:pt x="221" y="227"/>
                      <a:pt x="221" y="227"/>
                      <a:pt x="221" y="227"/>
                    </a:cubicBezTo>
                    <a:cubicBezTo>
                      <a:pt x="250" y="227"/>
                      <a:pt x="250" y="227"/>
                      <a:pt x="250" y="227"/>
                    </a:cubicBezTo>
                    <a:cubicBezTo>
                      <a:pt x="253" y="227"/>
                      <a:pt x="256" y="228"/>
                      <a:pt x="259" y="229"/>
                    </a:cubicBezTo>
                    <a:cubicBezTo>
                      <a:pt x="262" y="230"/>
                      <a:pt x="264" y="232"/>
                      <a:pt x="266" y="234"/>
                    </a:cubicBezTo>
                    <a:cubicBezTo>
                      <a:pt x="268" y="236"/>
                      <a:pt x="269" y="238"/>
                      <a:pt x="270" y="241"/>
                    </a:cubicBezTo>
                    <a:cubicBezTo>
                      <a:pt x="271" y="244"/>
                      <a:pt x="271" y="246"/>
                      <a:pt x="271" y="249"/>
                    </a:cubicBezTo>
                    <a:cubicBezTo>
                      <a:pt x="271" y="252"/>
                      <a:pt x="271" y="254"/>
                      <a:pt x="270" y="257"/>
                    </a:cubicBezTo>
                    <a:cubicBezTo>
                      <a:pt x="269" y="260"/>
                      <a:pt x="268" y="262"/>
                      <a:pt x="266" y="264"/>
                    </a:cubicBezTo>
                    <a:cubicBezTo>
                      <a:pt x="264" y="266"/>
                      <a:pt x="262" y="268"/>
                      <a:pt x="259" y="269"/>
                    </a:cubicBezTo>
                    <a:cubicBezTo>
                      <a:pt x="256" y="270"/>
                      <a:pt x="253" y="271"/>
                      <a:pt x="250" y="271"/>
                    </a:cubicBezTo>
                    <a:cubicBezTo>
                      <a:pt x="221" y="271"/>
                      <a:pt x="221" y="271"/>
                      <a:pt x="221" y="271"/>
                    </a:cubicBezTo>
                    <a:cubicBezTo>
                      <a:pt x="221" y="314"/>
                      <a:pt x="221" y="314"/>
                      <a:pt x="221" y="314"/>
                    </a:cubicBezTo>
                    <a:cubicBezTo>
                      <a:pt x="221" y="318"/>
                      <a:pt x="220" y="322"/>
                      <a:pt x="218" y="326"/>
                    </a:cubicBezTo>
                    <a:cubicBezTo>
                      <a:pt x="216" y="329"/>
                      <a:pt x="214" y="332"/>
                      <a:pt x="211" y="334"/>
                    </a:cubicBezTo>
                    <a:cubicBezTo>
                      <a:pt x="208" y="337"/>
                      <a:pt x="205" y="338"/>
                      <a:pt x="202" y="340"/>
                    </a:cubicBezTo>
                    <a:cubicBezTo>
                      <a:pt x="198" y="341"/>
                      <a:pt x="195" y="341"/>
                      <a:pt x="191" y="341"/>
                    </a:cubicBezTo>
                    <a:cubicBezTo>
                      <a:pt x="188" y="341"/>
                      <a:pt x="184" y="341"/>
                      <a:pt x="181" y="340"/>
                    </a:cubicBezTo>
                    <a:cubicBezTo>
                      <a:pt x="177" y="338"/>
                      <a:pt x="174" y="337"/>
                      <a:pt x="171" y="334"/>
                    </a:cubicBezTo>
                    <a:cubicBezTo>
                      <a:pt x="168" y="332"/>
                      <a:pt x="166" y="329"/>
                      <a:pt x="164" y="326"/>
                    </a:cubicBezTo>
                    <a:cubicBezTo>
                      <a:pt x="162" y="322"/>
                      <a:pt x="161" y="318"/>
                      <a:pt x="161" y="314"/>
                    </a:cubicBezTo>
                    <a:cubicBezTo>
                      <a:pt x="161" y="271"/>
                      <a:pt x="161" y="271"/>
                      <a:pt x="161" y="271"/>
                    </a:cubicBezTo>
                    <a:cubicBezTo>
                      <a:pt x="30" y="271"/>
                      <a:pt x="30" y="271"/>
                      <a:pt x="30" y="271"/>
                    </a:cubicBezTo>
                    <a:cubicBezTo>
                      <a:pt x="21" y="271"/>
                      <a:pt x="14" y="268"/>
                      <a:pt x="8" y="263"/>
                    </a:cubicBezTo>
                    <a:cubicBezTo>
                      <a:pt x="3" y="258"/>
                      <a:pt x="0" y="252"/>
                      <a:pt x="0" y="244"/>
                    </a:cubicBezTo>
                    <a:cubicBezTo>
                      <a:pt x="0" y="242"/>
                      <a:pt x="1" y="239"/>
                      <a:pt x="2" y="236"/>
                    </a:cubicBezTo>
                    <a:cubicBezTo>
                      <a:pt x="2" y="233"/>
                      <a:pt x="4" y="230"/>
                      <a:pt x="6" y="227"/>
                    </a:cubicBezTo>
                    <a:lnTo>
                      <a:pt x="126" y="31"/>
                    </a:lnTo>
                    <a:close/>
                    <a:moveTo>
                      <a:pt x="54" y="227"/>
                    </a:moveTo>
                    <a:cubicBezTo>
                      <a:pt x="161" y="227"/>
                      <a:pt x="161" y="227"/>
                      <a:pt x="161" y="227"/>
                    </a:cubicBezTo>
                    <a:cubicBezTo>
                      <a:pt x="161" y="50"/>
                      <a:pt x="161" y="50"/>
                      <a:pt x="161" y="50"/>
                    </a:cubicBezTo>
                    <a:lnTo>
                      <a:pt x="54" y="2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1" name="Freeform 40"/>
              <p:cNvSpPr>
                <a:spLocks noEditPoints="1"/>
              </p:cNvSpPr>
              <p:nvPr/>
            </p:nvSpPr>
            <p:spPr bwMode="auto">
              <a:xfrm>
                <a:off x="6565506" y="4259284"/>
                <a:ext cx="327070" cy="447946"/>
              </a:xfrm>
              <a:custGeom>
                <a:avLst/>
                <a:gdLst>
                  <a:gd name="T0" fmla="*/ 126 w 252"/>
                  <a:gd name="T1" fmla="*/ 0 h 347"/>
                  <a:gd name="T2" fmla="*/ 169 w 252"/>
                  <a:gd name="T3" fmla="*/ 7 h 347"/>
                  <a:gd name="T4" fmla="*/ 201 w 252"/>
                  <a:gd name="T5" fmla="*/ 25 h 347"/>
                  <a:gd name="T6" fmla="*/ 225 w 252"/>
                  <a:gd name="T7" fmla="*/ 53 h 347"/>
                  <a:gd name="T8" fmla="*/ 241 w 252"/>
                  <a:gd name="T9" fmla="*/ 88 h 347"/>
                  <a:gd name="T10" fmla="*/ 249 w 252"/>
                  <a:gd name="T11" fmla="*/ 129 h 347"/>
                  <a:gd name="T12" fmla="*/ 252 w 252"/>
                  <a:gd name="T13" fmla="*/ 173 h 347"/>
                  <a:gd name="T14" fmla="*/ 249 w 252"/>
                  <a:gd name="T15" fmla="*/ 218 h 347"/>
                  <a:gd name="T16" fmla="*/ 241 w 252"/>
                  <a:gd name="T17" fmla="*/ 259 h 347"/>
                  <a:gd name="T18" fmla="*/ 225 w 252"/>
                  <a:gd name="T19" fmla="*/ 294 h 347"/>
                  <a:gd name="T20" fmla="*/ 201 w 252"/>
                  <a:gd name="T21" fmla="*/ 322 h 347"/>
                  <a:gd name="T22" fmla="*/ 169 w 252"/>
                  <a:gd name="T23" fmla="*/ 340 h 347"/>
                  <a:gd name="T24" fmla="*/ 126 w 252"/>
                  <a:gd name="T25" fmla="*/ 347 h 347"/>
                  <a:gd name="T26" fmla="*/ 83 w 252"/>
                  <a:gd name="T27" fmla="*/ 340 h 347"/>
                  <a:gd name="T28" fmla="*/ 50 w 252"/>
                  <a:gd name="T29" fmla="*/ 322 h 347"/>
                  <a:gd name="T30" fmla="*/ 26 w 252"/>
                  <a:gd name="T31" fmla="*/ 294 h 347"/>
                  <a:gd name="T32" fmla="*/ 11 w 252"/>
                  <a:gd name="T33" fmla="*/ 259 h 347"/>
                  <a:gd name="T34" fmla="*/ 2 w 252"/>
                  <a:gd name="T35" fmla="*/ 218 h 347"/>
                  <a:gd name="T36" fmla="*/ 0 w 252"/>
                  <a:gd name="T37" fmla="*/ 173 h 347"/>
                  <a:gd name="T38" fmla="*/ 2 w 252"/>
                  <a:gd name="T39" fmla="*/ 129 h 347"/>
                  <a:gd name="T40" fmla="*/ 11 w 252"/>
                  <a:gd name="T41" fmla="*/ 88 h 347"/>
                  <a:gd name="T42" fmla="*/ 26 w 252"/>
                  <a:gd name="T43" fmla="*/ 53 h 347"/>
                  <a:gd name="T44" fmla="*/ 50 w 252"/>
                  <a:gd name="T45" fmla="*/ 25 h 347"/>
                  <a:gd name="T46" fmla="*/ 83 w 252"/>
                  <a:gd name="T47" fmla="*/ 7 h 347"/>
                  <a:gd name="T48" fmla="*/ 126 w 252"/>
                  <a:gd name="T49" fmla="*/ 0 h 347"/>
                  <a:gd name="T50" fmla="*/ 126 w 252"/>
                  <a:gd name="T51" fmla="*/ 45 h 347"/>
                  <a:gd name="T52" fmla="*/ 102 w 252"/>
                  <a:gd name="T53" fmla="*/ 50 h 347"/>
                  <a:gd name="T54" fmla="*/ 85 w 252"/>
                  <a:gd name="T55" fmla="*/ 65 h 347"/>
                  <a:gd name="T56" fmla="*/ 73 w 252"/>
                  <a:gd name="T57" fmla="*/ 87 h 347"/>
                  <a:gd name="T58" fmla="*/ 67 w 252"/>
                  <a:gd name="T59" fmla="*/ 113 h 347"/>
                  <a:gd name="T60" fmla="*/ 64 w 252"/>
                  <a:gd name="T61" fmla="*/ 143 h 347"/>
                  <a:gd name="T62" fmla="*/ 63 w 252"/>
                  <a:gd name="T63" fmla="*/ 173 h 347"/>
                  <a:gd name="T64" fmla="*/ 64 w 252"/>
                  <a:gd name="T65" fmla="*/ 204 h 347"/>
                  <a:gd name="T66" fmla="*/ 67 w 252"/>
                  <a:gd name="T67" fmla="*/ 234 h 347"/>
                  <a:gd name="T68" fmla="*/ 73 w 252"/>
                  <a:gd name="T69" fmla="*/ 260 h 347"/>
                  <a:gd name="T70" fmla="*/ 85 w 252"/>
                  <a:gd name="T71" fmla="*/ 282 h 347"/>
                  <a:gd name="T72" fmla="*/ 102 w 252"/>
                  <a:gd name="T73" fmla="*/ 296 h 347"/>
                  <a:gd name="T74" fmla="*/ 126 w 252"/>
                  <a:gd name="T75" fmla="*/ 301 h 347"/>
                  <a:gd name="T76" fmla="*/ 150 w 252"/>
                  <a:gd name="T77" fmla="*/ 296 h 347"/>
                  <a:gd name="T78" fmla="*/ 167 w 252"/>
                  <a:gd name="T79" fmla="*/ 282 h 347"/>
                  <a:gd name="T80" fmla="*/ 178 w 252"/>
                  <a:gd name="T81" fmla="*/ 260 h 347"/>
                  <a:gd name="T82" fmla="*/ 185 w 252"/>
                  <a:gd name="T83" fmla="*/ 234 h 347"/>
                  <a:gd name="T84" fmla="*/ 188 w 252"/>
                  <a:gd name="T85" fmla="*/ 204 h 347"/>
                  <a:gd name="T86" fmla="*/ 189 w 252"/>
                  <a:gd name="T87" fmla="*/ 173 h 347"/>
                  <a:gd name="T88" fmla="*/ 188 w 252"/>
                  <a:gd name="T89" fmla="*/ 143 h 347"/>
                  <a:gd name="T90" fmla="*/ 185 w 252"/>
                  <a:gd name="T91" fmla="*/ 113 h 347"/>
                  <a:gd name="T92" fmla="*/ 178 w 252"/>
                  <a:gd name="T93" fmla="*/ 87 h 347"/>
                  <a:gd name="T94" fmla="*/ 167 w 252"/>
                  <a:gd name="T95" fmla="*/ 65 h 347"/>
                  <a:gd name="T96" fmla="*/ 150 w 252"/>
                  <a:gd name="T97" fmla="*/ 50 h 347"/>
                  <a:gd name="T98" fmla="*/ 126 w 252"/>
                  <a:gd name="T99" fmla="*/ 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47">
                    <a:moveTo>
                      <a:pt x="126" y="0"/>
                    </a:moveTo>
                    <a:cubicBezTo>
                      <a:pt x="142" y="0"/>
                      <a:pt x="156" y="2"/>
                      <a:pt x="169" y="7"/>
                    </a:cubicBezTo>
                    <a:cubicBezTo>
                      <a:pt x="181" y="11"/>
                      <a:pt x="192" y="17"/>
                      <a:pt x="201" y="25"/>
                    </a:cubicBezTo>
                    <a:cubicBezTo>
                      <a:pt x="211" y="33"/>
                      <a:pt x="219" y="42"/>
                      <a:pt x="225" y="53"/>
                    </a:cubicBezTo>
                    <a:cubicBezTo>
                      <a:pt x="231" y="63"/>
                      <a:pt x="237" y="75"/>
                      <a:pt x="241" y="88"/>
                    </a:cubicBezTo>
                    <a:cubicBezTo>
                      <a:pt x="245" y="101"/>
                      <a:pt x="247" y="115"/>
                      <a:pt x="249" y="129"/>
                    </a:cubicBezTo>
                    <a:cubicBezTo>
                      <a:pt x="251" y="143"/>
                      <a:pt x="252" y="158"/>
                      <a:pt x="252" y="173"/>
                    </a:cubicBezTo>
                    <a:cubicBezTo>
                      <a:pt x="252" y="189"/>
                      <a:pt x="251" y="203"/>
                      <a:pt x="249" y="218"/>
                    </a:cubicBezTo>
                    <a:cubicBezTo>
                      <a:pt x="247" y="232"/>
                      <a:pt x="245" y="246"/>
                      <a:pt x="241" y="259"/>
                    </a:cubicBezTo>
                    <a:cubicBezTo>
                      <a:pt x="237" y="272"/>
                      <a:pt x="231" y="283"/>
                      <a:pt x="225" y="294"/>
                    </a:cubicBezTo>
                    <a:cubicBezTo>
                      <a:pt x="219" y="305"/>
                      <a:pt x="211" y="314"/>
                      <a:pt x="201" y="322"/>
                    </a:cubicBezTo>
                    <a:cubicBezTo>
                      <a:pt x="192" y="330"/>
                      <a:pt x="181" y="336"/>
                      <a:pt x="169" y="340"/>
                    </a:cubicBezTo>
                    <a:cubicBezTo>
                      <a:pt x="156" y="345"/>
                      <a:pt x="142" y="347"/>
                      <a:pt x="126" y="347"/>
                    </a:cubicBezTo>
                    <a:cubicBezTo>
                      <a:pt x="110" y="347"/>
                      <a:pt x="95" y="345"/>
                      <a:pt x="83" y="340"/>
                    </a:cubicBezTo>
                    <a:cubicBezTo>
                      <a:pt x="70" y="336"/>
                      <a:pt x="59" y="330"/>
                      <a:pt x="50" y="322"/>
                    </a:cubicBezTo>
                    <a:cubicBezTo>
                      <a:pt x="41" y="314"/>
                      <a:pt x="33" y="305"/>
                      <a:pt x="26" y="294"/>
                    </a:cubicBezTo>
                    <a:cubicBezTo>
                      <a:pt x="20" y="283"/>
                      <a:pt x="15" y="272"/>
                      <a:pt x="11" y="259"/>
                    </a:cubicBezTo>
                    <a:cubicBezTo>
                      <a:pt x="7" y="246"/>
                      <a:pt x="4" y="232"/>
                      <a:pt x="2" y="218"/>
                    </a:cubicBezTo>
                    <a:cubicBezTo>
                      <a:pt x="0" y="203"/>
                      <a:pt x="0" y="189"/>
                      <a:pt x="0" y="173"/>
                    </a:cubicBezTo>
                    <a:cubicBezTo>
                      <a:pt x="0" y="158"/>
                      <a:pt x="0" y="143"/>
                      <a:pt x="2" y="129"/>
                    </a:cubicBezTo>
                    <a:cubicBezTo>
                      <a:pt x="4" y="115"/>
                      <a:pt x="7" y="101"/>
                      <a:pt x="11" y="88"/>
                    </a:cubicBezTo>
                    <a:cubicBezTo>
                      <a:pt x="15" y="75"/>
                      <a:pt x="20" y="63"/>
                      <a:pt x="26" y="53"/>
                    </a:cubicBezTo>
                    <a:cubicBezTo>
                      <a:pt x="33" y="42"/>
                      <a:pt x="41" y="33"/>
                      <a:pt x="50" y="25"/>
                    </a:cubicBezTo>
                    <a:cubicBezTo>
                      <a:pt x="59" y="17"/>
                      <a:pt x="70" y="11"/>
                      <a:pt x="83" y="7"/>
                    </a:cubicBezTo>
                    <a:cubicBezTo>
                      <a:pt x="95" y="2"/>
                      <a:pt x="110" y="0"/>
                      <a:pt x="126" y="0"/>
                    </a:cubicBezTo>
                    <a:close/>
                    <a:moveTo>
                      <a:pt x="126" y="45"/>
                    </a:moveTo>
                    <a:cubicBezTo>
                      <a:pt x="116" y="45"/>
                      <a:pt x="108" y="47"/>
                      <a:pt x="102" y="50"/>
                    </a:cubicBezTo>
                    <a:cubicBezTo>
                      <a:pt x="95" y="54"/>
                      <a:pt x="89" y="59"/>
                      <a:pt x="85" y="65"/>
                    </a:cubicBezTo>
                    <a:cubicBezTo>
                      <a:pt x="80" y="71"/>
                      <a:pt x="76" y="78"/>
                      <a:pt x="73" y="87"/>
                    </a:cubicBezTo>
                    <a:cubicBezTo>
                      <a:pt x="70" y="95"/>
                      <a:pt x="68" y="104"/>
                      <a:pt x="67" y="113"/>
                    </a:cubicBezTo>
                    <a:cubicBezTo>
                      <a:pt x="65" y="123"/>
                      <a:pt x="64" y="132"/>
                      <a:pt x="64" y="143"/>
                    </a:cubicBezTo>
                    <a:cubicBezTo>
                      <a:pt x="63" y="153"/>
                      <a:pt x="63" y="163"/>
                      <a:pt x="63" y="173"/>
                    </a:cubicBezTo>
                    <a:cubicBezTo>
                      <a:pt x="63" y="183"/>
                      <a:pt x="63" y="194"/>
                      <a:pt x="64" y="204"/>
                    </a:cubicBezTo>
                    <a:cubicBezTo>
                      <a:pt x="64" y="214"/>
                      <a:pt x="65" y="224"/>
                      <a:pt x="67" y="234"/>
                    </a:cubicBezTo>
                    <a:cubicBezTo>
                      <a:pt x="68" y="243"/>
                      <a:pt x="70" y="252"/>
                      <a:pt x="73" y="260"/>
                    </a:cubicBezTo>
                    <a:cubicBezTo>
                      <a:pt x="76" y="268"/>
                      <a:pt x="80" y="276"/>
                      <a:pt x="85" y="282"/>
                    </a:cubicBezTo>
                    <a:cubicBezTo>
                      <a:pt x="89" y="288"/>
                      <a:pt x="95" y="293"/>
                      <a:pt x="102" y="296"/>
                    </a:cubicBezTo>
                    <a:cubicBezTo>
                      <a:pt x="108" y="300"/>
                      <a:pt x="116" y="301"/>
                      <a:pt x="126" y="301"/>
                    </a:cubicBezTo>
                    <a:cubicBezTo>
                      <a:pt x="135" y="301"/>
                      <a:pt x="143" y="300"/>
                      <a:pt x="150" y="296"/>
                    </a:cubicBezTo>
                    <a:cubicBezTo>
                      <a:pt x="156" y="293"/>
                      <a:pt x="162" y="288"/>
                      <a:pt x="167" y="282"/>
                    </a:cubicBezTo>
                    <a:cubicBezTo>
                      <a:pt x="172" y="276"/>
                      <a:pt x="175" y="268"/>
                      <a:pt x="178" y="260"/>
                    </a:cubicBezTo>
                    <a:cubicBezTo>
                      <a:pt x="181" y="252"/>
                      <a:pt x="183" y="243"/>
                      <a:pt x="185" y="234"/>
                    </a:cubicBezTo>
                    <a:cubicBezTo>
                      <a:pt x="186" y="224"/>
                      <a:pt x="188" y="214"/>
                      <a:pt x="188" y="204"/>
                    </a:cubicBezTo>
                    <a:cubicBezTo>
                      <a:pt x="189" y="194"/>
                      <a:pt x="189" y="183"/>
                      <a:pt x="189" y="173"/>
                    </a:cubicBezTo>
                    <a:cubicBezTo>
                      <a:pt x="189" y="163"/>
                      <a:pt x="189" y="153"/>
                      <a:pt x="188" y="143"/>
                    </a:cubicBezTo>
                    <a:cubicBezTo>
                      <a:pt x="188" y="132"/>
                      <a:pt x="186" y="123"/>
                      <a:pt x="185" y="113"/>
                    </a:cubicBezTo>
                    <a:cubicBezTo>
                      <a:pt x="183" y="104"/>
                      <a:pt x="181" y="95"/>
                      <a:pt x="178" y="87"/>
                    </a:cubicBezTo>
                    <a:cubicBezTo>
                      <a:pt x="175" y="78"/>
                      <a:pt x="172" y="71"/>
                      <a:pt x="167" y="65"/>
                    </a:cubicBezTo>
                    <a:cubicBezTo>
                      <a:pt x="162" y="59"/>
                      <a:pt x="156"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2" name="Freeform 41"/>
              <p:cNvSpPr>
                <a:spLocks/>
              </p:cNvSpPr>
              <p:nvPr/>
            </p:nvSpPr>
            <p:spPr bwMode="auto">
              <a:xfrm>
                <a:off x="6963678" y="4266392"/>
                <a:ext cx="298629" cy="440833"/>
              </a:xfrm>
              <a:custGeom>
                <a:avLst/>
                <a:gdLst>
                  <a:gd name="T0" fmla="*/ 5 w 234"/>
                  <a:gd name="T1" fmla="*/ 28 h 347"/>
                  <a:gd name="T2" fmla="*/ 13 w 234"/>
                  <a:gd name="T3" fmla="*/ 7 h 347"/>
                  <a:gd name="T4" fmla="*/ 37 w 234"/>
                  <a:gd name="T5" fmla="*/ 0 h 347"/>
                  <a:gd name="T6" fmla="*/ 198 w 234"/>
                  <a:gd name="T7" fmla="*/ 0 h 347"/>
                  <a:gd name="T8" fmla="*/ 207 w 234"/>
                  <a:gd name="T9" fmla="*/ 2 h 347"/>
                  <a:gd name="T10" fmla="*/ 214 w 234"/>
                  <a:gd name="T11" fmla="*/ 7 h 347"/>
                  <a:gd name="T12" fmla="*/ 218 w 234"/>
                  <a:gd name="T13" fmla="*/ 14 h 347"/>
                  <a:gd name="T14" fmla="*/ 219 w 234"/>
                  <a:gd name="T15" fmla="*/ 22 h 347"/>
                  <a:gd name="T16" fmla="*/ 218 w 234"/>
                  <a:gd name="T17" fmla="*/ 31 h 347"/>
                  <a:gd name="T18" fmla="*/ 214 w 234"/>
                  <a:gd name="T19" fmla="*/ 38 h 347"/>
                  <a:gd name="T20" fmla="*/ 207 w 234"/>
                  <a:gd name="T21" fmla="*/ 43 h 347"/>
                  <a:gd name="T22" fmla="*/ 198 w 234"/>
                  <a:gd name="T23" fmla="*/ 45 h 347"/>
                  <a:gd name="T24" fmla="*/ 56 w 234"/>
                  <a:gd name="T25" fmla="*/ 45 h 347"/>
                  <a:gd name="T26" fmla="*/ 55 w 234"/>
                  <a:gd name="T27" fmla="*/ 153 h 347"/>
                  <a:gd name="T28" fmla="*/ 90 w 234"/>
                  <a:gd name="T29" fmla="*/ 129 h 347"/>
                  <a:gd name="T30" fmla="*/ 132 w 234"/>
                  <a:gd name="T31" fmla="*/ 121 h 347"/>
                  <a:gd name="T32" fmla="*/ 174 w 234"/>
                  <a:gd name="T33" fmla="*/ 129 h 347"/>
                  <a:gd name="T34" fmla="*/ 206 w 234"/>
                  <a:gd name="T35" fmla="*/ 153 h 347"/>
                  <a:gd name="T36" fmla="*/ 227 w 234"/>
                  <a:gd name="T37" fmla="*/ 189 h 347"/>
                  <a:gd name="T38" fmla="*/ 234 w 234"/>
                  <a:gd name="T39" fmla="*/ 234 h 347"/>
                  <a:gd name="T40" fmla="*/ 225 w 234"/>
                  <a:gd name="T41" fmla="*/ 281 h 347"/>
                  <a:gd name="T42" fmla="*/ 199 w 234"/>
                  <a:gd name="T43" fmla="*/ 316 h 347"/>
                  <a:gd name="T44" fmla="*/ 159 w 234"/>
                  <a:gd name="T45" fmla="*/ 339 h 347"/>
                  <a:gd name="T46" fmla="*/ 110 w 234"/>
                  <a:gd name="T47" fmla="*/ 347 h 347"/>
                  <a:gd name="T48" fmla="*/ 77 w 234"/>
                  <a:gd name="T49" fmla="*/ 344 h 347"/>
                  <a:gd name="T50" fmla="*/ 48 w 234"/>
                  <a:gd name="T51" fmla="*/ 335 h 347"/>
                  <a:gd name="T52" fmla="*/ 24 w 234"/>
                  <a:gd name="T53" fmla="*/ 319 h 347"/>
                  <a:gd name="T54" fmla="*/ 6 w 234"/>
                  <a:gd name="T55" fmla="*/ 297 h 347"/>
                  <a:gd name="T56" fmla="*/ 2 w 234"/>
                  <a:gd name="T57" fmla="*/ 289 h 347"/>
                  <a:gd name="T58" fmla="*/ 0 w 234"/>
                  <a:gd name="T59" fmla="*/ 281 h 347"/>
                  <a:gd name="T60" fmla="*/ 6 w 234"/>
                  <a:gd name="T61" fmla="*/ 267 h 347"/>
                  <a:gd name="T62" fmla="*/ 19 w 234"/>
                  <a:gd name="T63" fmla="*/ 261 h 347"/>
                  <a:gd name="T64" fmla="*/ 27 w 234"/>
                  <a:gd name="T65" fmla="*/ 263 h 347"/>
                  <a:gd name="T66" fmla="*/ 35 w 234"/>
                  <a:gd name="T67" fmla="*/ 268 h 347"/>
                  <a:gd name="T68" fmla="*/ 64 w 234"/>
                  <a:gd name="T69" fmla="*/ 294 h 347"/>
                  <a:gd name="T70" fmla="*/ 105 w 234"/>
                  <a:gd name="T71" fmla="*/ 303 h 347"/>
                  <a:gd name="T72" fmla="*/ 134 w 234"/>
                  <a:gd name="T73" fmla="*/ 298 h 347"/>
                  <a:gd name="T74" fmla="*/ 155 w 234"/>
                  <a:gd name="T75" fmla="*/ 283 h 347"/>
                  <a:gd name="T76" fmla="*/ 167 w 234"/>
                  <a:gd name="T77" fmla="*/ 260 h 347"/>
                  <a:gd name="T78" fmla="*/ 172 w 234"/>
                  <a:gd name="T79" fmla="*/ 231 h 347"/>
                  <a:gd name="T80" fmla="*/ 168 w 234"/>
                  <a:gd name="T81" fmla="*/ 203 h 347"/>
                  <a:gd name="T82" fmla="*/ 156 w 234"/>
                  <a:gd name="T83" fmla="*/ 181 h 347"/>
                  <a:gd name="T84" fmla="*/ 138 w 234"/>
                  <a:gd name="T85" fmla="*/ 167 h 347"/>
                  <a:gd name="T86" fmla="*/ 114 w 234"/>
                  <a:gd name="T87" fmla="*/ 162 h 347"/>
                  <a:gd name="T88" fmla="*/ 94 w 234"/>
                  <a:gd name="T89" fmla="*/ 164 h 347"/>
                  <a:gd name="T90" fmla="*/ 78 w 234"/>
                  <a:gd name="T91" fmla="*/ 171 h 347"/>
                  <a:gd name="T92" fmla="*/ 66 w 234"/>
                  <a:gd name="T93" fmla="*/ 181 h 347"/>
                  <a:gd name="T94" fmla="*/ 59 w 234"/>
                  <a:gd name="T95" fmla="*/ 191 h 347"/>
                  <a:gd name="T96" fmla="*/ 47 w 234"/>
                  <a:gd name="T97" fmla="*/ 203 h 347"/>
                  <a:gd name="T98" fmla="*/ 30 w 234"/>
                  <a:gd name="T99" fmla="*/ 208 h 347"/>
                  <a:gd name="T100" fmla="*/ 21 w 234"/>
                  <a:gd name="T101" fmla="*/ 207 h 347"/>
                  <a:gd name="T102" fmla="*/ 13 w 234"/>
                  <a:gd name="T103" fmla="*/ 202 h 347"/>
                  <a:gd name="T104" fmla="*/ 8 w 234"/>
                  <a:gd name="T105" fmla="*/ 194 h 347"/>
                  <a:gd name="T106" fmla="*/ 5 w 234"/>
                  <a:gd name="T107" fmla="*/ 182 h 347"/>
                  <a:gd name="T108" fmla="*/ 5 w 234"/>
                  <a:gd name="T109" fmla="*/ 2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 h="347">
                    <a:moveTo>
                      <a:pt x="5" y="28"/>
                    </a:moveTo>
                    <a:cubicBezTo>
                      <a:pt x="5" y="18"/>
                      <a:pt x="8" y="11"/>
                      <a:pt x="13" y="7"/>
                    </a:cubicBezTo>
                    <a:cubicBezTo>
                      <a:pt x="18" y="2"/>
                      <a:pt x="26" y="0"/>
                      <a:pt x="37" y="0"/>
                    </a:cubicBezTo>
                    <a:cubicBezTo>
                      <a:pt x="198" y="0"/>
                      <a:pt x="198" y="0"/>
                      <a:pt x="198" y="0"/>
                    </a:cubicBezTo>
                    <a:cubicBezTo>
                      <a:pt x="202" y="0"/>
                      <a:pt x="205" y="1"/>
                      <a:pt x="207" y="2"/>
                    </a:cubicBezTo>
                    <a:cubicBezTo>
                      <a:pt x="210" y="3"/>
                      <a:pt x="212" y="5"/>
                      <a:pt x="214" y="7"/>
                    </a:cubicBezTo>
                    <a:cubicBezTo>
                      <a:pt x="216" y="9"/>
                      <a:pt x="217" y="12"/>
                      <a:pt x="218" y="14"/>
                    </a:cubicBezTo>
                    <a:cubicBezTo>
                      <a:pt x="219" y="17"/>
                      <a:pt x="219" y="19"/>
                      <a:pt x="219" y="22"/>
                    </a:cubicBezTo>
                    <a:cubicBezTo>
                      <a:pt x="219" y="25"/>
                      <a:pt x="219" y="28"/>
                      <a:pt x="218" y="31"/>
                    </a:cubicBezTo>
                    <a:cubicBezTo>
                      <a:pt x="217" y="33"/>
                      <a:pt x="216" y="36"/>
                      <a:pt x="214" y="38"/>
                    </a:cubicBezTo>
                    <a:cubicBezTo>
                      <a:pt x="212" y="40"/>
                      <a:pt x="210" y="41"/>
                      <a:pt x="207" y="43"/>
                    </a:cubicBezTo>
                    <a:cubicBezTo>
                      <a:pt x="205" y="44"/>
                      <a:pt x="202" y="45"/>
                      <a:pt x="198" y="45"/>
                    </a:cubicBezTo>
                    <a:cubicBezTo>
                      <a:pt x="56" y="45"/>
                      <a:pt x="56" y="45"/>
                      <a:pt x="56" y="45"/>
                    </a:cubicBezTo>
                    <a:cubicBezTo>
                      <a:pt x="55" y="153"/>
                      <a:pt x="55" y="153"/>
                      <a:pt x="55" y="153"/>
                    </a:cubicBezTo>
                    <a:cubicBezTo>
                      <a:pt x="65" y="142"/>
                      <a:pt x="77" y="134"/>
                      <a:pt x="90" y="129"/>
                    </a:cubicBezTo>
                    <a:cubicBezTo>
                      <a:pt x="103" y="124"/>
                      <a:pt x="117" y="121"/>
                      <a:pt x="132" y="121"/>
                    </a:cubicBezTo>
                    <a:cubicBezTo>
                      <a:pt x="147" y="121"/>
                      <a:pt x="161" y="124"/>
                      <a:pt x="174" y="129"/>
                    </a:cubicBezTo>
                    <a:cubicBezTo>
                      <a:pt x="186" y="135"/>
                      <a:pt x="197" y="143"/>
                      <a:pt x="206" y="153"/>
                    </a:cubicBezTo>
                    <a:cubicBezTo>
                      <a:pt x="215" y="163"/>
                      <a:pt x="222" y="175"/>
                      <a:pt x="227" y="189"/>
                    </a:cubicBezTo>
                    <a:cubicBezTo>
                      <a:pt x="232" y="202"/>
                      <a:pt x="234" y="217"/>
                      <a:pt x="234" y="234"/>
                    </a:cubicBezTo>
                    <a:cubicBezTo>
                      <a:pt x="234" y="251"/>
                      <a:pt x="231" y="267"/>
                      <a:pt x="225" y="281"/>
                    </a:cubicBezTo>
                    <a:cubicBezTo>
                      <a:pt x="219" y="295"/>
                      <a:pt x="210" y="307"/>
                      <a:pt x="199" y="316"/>
                    </a:cubicBezTo>
                    <a:cubicBezTo>
                      <a:pt x="188" y="326"/>
                      <a:pt x="175" y="334"/>
                      <a:pt x="159" y="339"/>
                    </a:cubicBezTo>
                    <a:cubicBezTo>
                      <a:pt x="144" y="345"/>
                      <a:pt x="128" y="347"/>
                      <a:pt x="110" y="347"/>
                    </a:cubicBezTo>
                    <a:cubicBezTo>
                      <a:pt x="99" y="347"/>
                      <a:pt x="88" y="346"/>
                      <a:pt x="77" y="344"/>
                    </a:cubicBezTo>
                    <a:cubicBezTo>
                      <a:pt x="67" y="342"/>
                      <a:pt x="57" y="339"/>
                      <a:pt x="48" y="335"/>
                    </a:cubicBezTo>
                    <a:cubicBezTo>
                      <a:pt x="39" y="331"/>
                      <a:pt x="31" y="326"/>
                      <a:pt x="24" y="319"/>
                    </a:cubicBezTo>
                    <a:cubicBezTo>
                      <a:pt x="17" y="313"/>
                      <a:pt x="11" y="306"/>
                      <a:pt x="6" y="297"/>
                    </a:cubicBezTo>
                    <a:cubicBezTo>
                      <a:pt x="4" y="294"/>
                      <a:pt x="3" y="292"/>
                      <a:pt x="2" y="289"/>
                    </a:cubicBezTo>
                    <a:cubicBezTo>
                      <a:pt x="1" y="287"/>
                      <a:pt x="0" y="284"/>
                      <a:pt x="0" y="281"/>
                    </a:cubicBezTo>
                    <a:cubicBezTo>
                      <a:pt x="0" y="276"/>
                      <a:pt x="2" y="271"/>
                      <a:pt x="6" y="267"/>
                    </a:cubicBezTo>
                    <a:cubicBezTo>
                      <a:pt x="10" y="263"/>
                      <a:pt x="14" y="261"/>
                      <a:pt x="19" y="261"/>
                    </a:cubicBezTo>
                    <a:cubicBezTo>
                      <a:pt x="22" y="261"/>
                      <a:pt x="25" y="262"/>
                      <a:pt x="27" y="263"/>
                    </a:cubicBezTo>
                    <a:cubicBezTo>
                      <a:pt x="30" y="264"/>
                      <a:pt x="32" y="266"/>
                      <a:pt x="35" y="268"/>
                    </a:cubicBezTo>
                    <a:cubicBezTo>
                      <a:pt x="42" y="280"/>
                      <a:pt x="51" y="289"/>
                      <a:pt x="64" y="294"/>
                    </a:cubicBezTo>
                    <a:cubicBezTo>
                      <a:pt x="76" y="300"/>
                      <a:pt x="90" y="303"/>
                      <a:pt x="105" y="303"/>
                    </a:cubicBezTo>
                    <a:cubicBezTo>
                      <a:pt x="116" y="303"/>
                      <a:pt x="126" y="301"/>
                      <a:pt x="134" y="298"/>
                    </a:cubicBezTo>
                    <a:cubicBezTo>
                      <a:pt x="142" y="294"/>
                      <a:pt x="149" y="289"/>
                      <a:pt x="155" y="283"/>
                    </a:cubicBezTo>
                    <a:cubicBezTo>
                      <a:pt x="160" y="277"/>
                      <a:pt x="164" y="269"/>
                      <a:pt x="167" y="260"/>
                    </a:cubicBezTo>
                    <a:cubicBezTo>
                      <a:pt x="170" y="251"/>
                      <a:pt x="172" y="242"/>
                      <a:pt x="172" y="231"/>
                    </a:cubicBezTo>
                    <a:cubicBezTo>
                      <a:pt x="172" y="221"/>
                      <a:pt x="170" y="212"/>
                      <a:pt x="168" y="203"/>
                    </a:cubicBezTo>
                    <a:cubicBezTo>
                      <a:pt x="165" y="195"/>
                      <a:pt x="161" y="187"/>
                      <a:pt x="156" y="181"/>
                    </a:cubicBezTo>
                    <a:cubicBezTo>
                      <a:pt x="151" y="175"/>
                      <a:pt x="145" y="170"/>
                      <a:pt x="138" y="167"/>
                    </a:cubicBezTo>
                    <a:cubicBezTo>
                      <a:pt x="131" y="163"/>
                      <a:pt x="123" y="162"/>
                      <a:pt x="114" y="162"/>
                    </a:cubicBezTo>
                    <a:cubicBezTo>
                      <a:pt x="106" y="162"/>
                      <a:pt x="100" y="163"/>
                      <a:pt x="94" y="164"/>
                    </a:cubicBezTo>
                    <a:cubicBezTo>
                      <a:pt x="88" y="166"/>
                      <a:pt x="83" y="168"/>
                      <a:pt x="78" y="171"/>
                    </a:cubicBezTo>
                    <a:cubicBezTo>
                      <a:pt x="73" y="174"/>
                      <a:pt x="69" y="177"/>
                      <a:pt x="66" y="181"/>
                    </a:cubicBezTo>
                    <a:cubicBezTo>
                      <a:pt x="63" y="184"/>
                      <a:pt x="61" y="187"/>
                      <a:pt x="59" y="191"/>
                    </a:cubicBezTo>
                    <a:cubicBezTo>
                      <a:pt x="56" y="196"/>
                      <a:pt x="52" y="200"/>
                      <a:pt x="47" y="203"/>
                    </a:cubicBezTo>
                    <a:cubicBezTo>
                      <a:pt x="42" y="207"/>
                      <a:pt x="36" y="208"/>
                      <a:pt x="30" y="208"/>
                    </a:cubicBezTo>
                    <a:cubicBezTo>
                      <a:pt x="27" y="208"/>
                      <a:pt x="24" y="208"/>
                      <a:pt x="21" y="207"/>
                    </a:cubicBezTo>
                    <a:cubicBezTo>
                      <a:pt x="18" y="206"/>
                      <a:pt x="15" y="204"/>
                      <a:pt x="13" y="202"/>
                    </a:cubicBezTo>
                    <a:cubicBezTo>
                      <a:pt x="11" y="200"/>
                      <a:pt x="9" y="197"/>
                      <a:pt x="8" y="194"/>
                    </a:cubicBezTo>
                    <a:cubicBezTo>
                      <a:pt x="6" y="190"/>
                      <a:pt x="5" y="187"/>
                      <a:pt x="5" y="182"/>
                    </a:cubicBezTo>
                    <a:lnTo>
                      <a:pt x="5"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grpSp>
      </p:grpSp>
      <p:sp>
        <p:nvSpPr>
          <p:cNvPr id="53" name="文本框 106"/>
          <p:cNvSpPr txBox="1"/>
          <p:nvPr/>
        </p:nvSpPr>
        <p:spPr>
          <a:xfrm>
            <a:off x="2325220" y="2251283"/>
            <a:ext cx="2262158" cy="646331"/>
          </a:xfrm>
          <a:prstGeom prst="rect">
            <a:avLst/>
          </a:prstGeom>
          <a:noFill/>
        </p:spPr>
        <p:txBody>
          <a:bodyPr wrap="none" rtlCol="0">
            <a:spAutoFit/>
          </a:bodyPr>
          <a:lstStyle/>
          <a:p>
            <a:pPr algn="ctr"/>
            <a:r>
              <a:rPr lang="zh-TW" altLang="en-US"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工具機老</a:t>
            </a:r>
            <a:r>
              <a:rPr lang="zh-TW" altLang="en-US"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舊</a:t>
            </a:r>
            <a:endParaRPr lang="en-US" altLang="zh-TW"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不</a:t>
            </a:r>
            <a:r>
              <a:rPr lang="zh-TW" altLang="en-US"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具備資料傳輸能力</a:t>
            </a:r>
            <a:endParaRPr lang="zh-TW" altLang="en-US" u="none" dirty="0">
              <a:solidFill>
                <a:srgbClr val="0070C0"/>
              </a:solidFill>
              <a:latin typeface="微軟正黑體" panose="020B0604030504040204" pitchFamily="34" charset="-120"/>
              <a:ea typeface="微軟正黑體" panose="020B0604030504040204" pitchFamily="34" charset="-120"/>
            </a:endParaRPr>
          </a:p>
        </p:txBody>
      </p:sp>
      <p:sp>
        <p:nvSpPr>
          <p:cNvPr id="54" name="Freeform 3824"/>
          <p:cNvSpPr>
            <a:spLocks/>
          </p:cNvSpPr>
          <p:nvPr/>
        </p:nvSpPr>
        <p:spPr bwMode="auto">
          <a:xfrm>
            <a:off x="2316404" y="4710274"/>
            <a:ext cx="2045120"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F47C0D"/>
          </a:solidFill>
          <a:ln>
            <a:noFill/>
          </a:ln>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5" name="Freeform 3824"/>
          <p:cNvSpPr>
            <a:spLocks/>
          </p:cNvSpPr>
          <p:nvPr/>
        </p:nvSpPr>
        <p:spPr bwMode="auto">
          <a:xfrm>
            <a:off x="2972734" y="2604878"/>
            <a:ext cx="1980708"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B9B824"/>
          </a:solidFill>
          <a:ln>
            <a:noFill/>
          </a:ln>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6" name="文本框 109"/>
          <p:cNvSpPr txBox="1"/>
          <p:nvPr/>
        </p:nvSpPr>
        <p:spPr>
          <a:xfrm>
            <a:off x="1934804" y="4289117"/>
            <a:ext cx="2031325" cy="369332"/>
          </a:xfrm>
          <a:prstGeom prst="rect">
            <a:avLst/>
          </a:prstGeom>
          <a:noFill/>
        </p:spPr>
        <p:txBody>
          <a:bodyPr wrap="none" rtlCol="0">
            <a:spAutoFit/>
          </a:bodyPr>
          <a:lstStyle/>
          <a:p>
            <a:pPr algn="ctr"/>
            <a:r>
              <a:rPr lang="zh-TW" altLang="en-US"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無法即時發現問題</a:t>
            </a:r>
            <a:endParaRPr lang="zh-CN" altLang="en-US" dirty="0">
              <a:solidFill>
                <a:srgbClr val="0070C0"/>
              </a:solidFill>
              <a:latin typeface="微軟正黑體" panose="020B0604030504040204" pitchFamily="34" charset="-120"/>
              <a:ea typeface="微軟正黑體" panose="020B0604030504040204" pitchFamily="34" charset="-120"/>
            </a:endParaRPr>
          </a:p>
        </p:txBody>
      </p:sp>
      <p:sp>
        <p:nvSpPr>
          <p:cNvPr id="57" name="Freeform 3824"/>
          <p:cNvSpPr>
            <a:spLocks/>
          </p:cNvSpPr>
          <p:nvPr/>
        </p:nvSpPr>
        <p:spPr bwMode="auto">
          <a:xfrm flipH="1" flipV="1">
            <a:off x="7164348" y="6447284"/>
            <a:ext cx="2290707"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CC420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C4209"/>
              </a:solidFill>
              <a:latin typeface="微軟正黑體" panose="020B0604030504040204" pitchFamily="34" charset="-120"/>
              <a:ea typeface="微軟正黑體" panose="020B0604030504040204" pitchFamily="34" charset="-120"/>
            </a:endParaRPr>
          </a:p>
        </p:txBody>
      </p:sp>
      <p:sp>
        <p:nvSpPr>
          <p:cNvPr id="58" name="文本框 111"/>
          <p:cNvSpPr txBox="1"/>
          <p:nvPr/>
        </p:nvSpPr>
        <p:spPr>
          <a:xfrm>
            <a:off x="7489962" y="6898308"/>
            <a:ext cx="3185487" cy="369332"/>
          </a:xfrm>
          <a:prstGeom prst="rect">
            <a:avLst/>
          </a:prstGeom>
          <a:noFill/>
        </p:spPr>
        <p:txBody>
          <a:bodyPr wrap="none" rtlCol="0">
            <a:spAutoFit/>
          </a:bodyPr>
          <a:lstStyle/>
          <a:p>
            <a:pPr algn="ctr"/>
            <a:r>
              <a:rPr lang="zh-TW" altLang="en-US"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需依靠人力巡邏工廠運作狀況</a:t>
            </a:r>
            <a:endParaRPr lang="zh-CN" altLang="en-US" dirty="0">
              <a:solidFill>
                <a:srgbClr val="0070C0"/>
              </a:solidFill>
              <a:latin typeface="微軟正黑體" panose="020B0604030504040204" pitchFamily="34" charset="-120"/>
              <a:ea typeface="微軟正黑體" panose="020B0604030504040204" pitchFamily="34" charset="-120"/>
            </a:endParaRPr>
          </a:p>
        </p:txBody>
      </p:sp>
      <p:sp>
        <p:nvSpPr>
          <p:cNvPr id="59" name="Freeform 3824"/>
          <p:cNvSpPr>
            <a:spLocks/>
          </p:cNvSpPr>
          <p:nvPr/>
        </p:nvSpPr>
        <p:spPr bwMode="auto">
          <a:xfrm flipH="1" flipV="1">
            <a:off x="8011073" y="5323869"/>
            <a:ext cx="2290707"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A11B5A"/>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C4209"/>
              </a:solidFill>
              <a:latin typeface="微軟正黑體" panose="020B0604030504040204" pitchFamily="34" charset="-120"/>
              <a:ea typeface="微軟正黑體" panose="020B0604030504040204" pitchFamily="34" charset="-120"/>
            </a:endParaRPr>
          </a:p>
        </p:txBody>
      </p:sp>
      <p:sp>
        <p:nvSpPr>
          <p:cNvPr id="60" name="文本框 113"/>
          <p:cNvSpPr txBox="1"/>
          <p:nvPr/>
        </p:nvSpPr>
        <p:spPr>
          <a:xfrm>
            <a:off x="8740704" y="5665550"/>
            <a:ext cx="2031325" cy="369332"/>
          </a:xfrm>
          <a:prstGeom prst="rect">
            <a:avLst/>
          </a:prstGeom>
          <a:noFill/>
        </p:spPr>
        <p:txBody>
          <a:bodyPr wrap="none" rtlCol="0">
            <a:spAutoFit/>
          </a:bodyPr>
          <a:lstStyle/>
          <a:p>
            <a:pPr algn="ctr"/>
            <a:r>
              <a:rPr lang="zh-TW" altLang="en-US" dirty="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設備昂貴汰換</a:t>
            </a:r>
            <a:r>
              <a:rPr lang="zh-TW" altLang="en-US"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不易</a:t>
            </a:r>
            <a:endParaRPr lang="zh-CN" altLang="en-US" dirty="0">
              <a:solidFill>
                <a:srgbClr val="0070C0"/>
              </a:solidFill>
              <a:latin typeface="微軟正黑體" panose="020B0604030504040204" pitchFamily="34" charset="-120"/>
              <a:ea typeface="微軟正黑體" panose="020B0604030504040204" pitchFamily="34" charset="-120"/>
              <a:cs typeface="Arial Unicode MS" panose="020B0604020202020204" pitchFamily="34" charset="-122"/>
            </a:endParaRPr>
          </a:p>
        </p:txBody>
      </p:sp>
      <p:sp>
        <p:nvSpPr>
          <p:cNvPr id="61" name="Freeform 3824"/>
          <p:cNvSpPr>
            <a:spLocks/>
          </p:cNvSpPr>
          <p:nvPr/>
        </p:nvSpPr>
        <p:spPr bwMode="auto">
          <a:xfrm flipH="1">
            <a:off x="7949000" y="2647536"/>
            <a:ext cx="2045120"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58B7B2"/>
          </a:solidFill>
          <a:ln>
            <a:noFill/>
          </a:ln>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63" name="Freeform 29"/>
          <p:cNvSpPr>
            <a:spLocks noEditPoints="1"/>
          </p:cNvSpPr>
          <p:nvPr/>
        </p:nvSpPr>
        <p:spPr bwMode="auto">
          <a:xfrm>
            <a:off x="5636555" y="3700022"/>
            <a:ext cx="1442646" cy="1538524"/>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66" name="文本框 113"/>
          <p:cNvSpPr txBox="1"/>
          <p:nvPr/>
        </p:nvSpPr>
        <p:spPr>
          <a:xfrm>
            <a:off x="8253854" y="2270387"/>
            <a:ext cx="2492990" cy="369332"/>
          </a:xfrm>
          <a:prstGeom prst="rect">
            <a:avLst/>
          </a:prstGeom>
          <a:noFill/>
        </p:spPr>
        <p:txBody>
          <a:bodyPr wrap="none" rtlCol="0">
            <a:spAutoFit/>
          </a:bodyPr>
          <a:lstStyle/>
          <a:p>
            <a:pPr algn="ctr"/>
            <a:r>
              <a:rPr lang="zh-TW" altLang="en-US" dirty="0" smtClean="0">
                <a:solidFill>
                  <a:srgbClr val="0070C0"/>
                </a:solidFill>
                <a:latin typeface="標楷體" panose="03000509000000000000" pitchFamily="65" charset="-120"/>
                <a:ea typeface="標楷體" panose="03000509000000000000" pitchFamily="65" charset="-120"/>
                <a:cs typeface="Arial Unicode MS" panose="020B0604020202020204" pitchFamily="34" charset="-122"/>
              </a:rPr>
              <a:t>工具機無螢幕顯示資訊</a:t>
            </a:r>
            <a:endParaRPr lang="zh-CN" altLang="en-US" dirty="0">
              <a:solidFill>
                <a:srgbClr val="0070C0"/>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842377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研究目的</a:t>
            </a:r>
          </a:p>
        </p:txBody>
      </p:sp>
      <p:sp>
        <p:nvSpPr>
          <p:cNvPr id="3" name="內容版面配置區 3"/>
          <p:cNvSpPr txBox="1">
            <a:spLocks noGrp="1"/>
          </p:cNvSpPr>
          <p:nvPr>
            <p:ph type="body" idx="4294967295"/>
          </p:nvPr>
        </p:nvSpPr>
        <p:spPr/>
        <p:txBody>
          <a:bodyPr/>
          <a:lstStyle/>
          <a:p>
            <a:pPr>
              <a:spcBef>
                <a:spcPts val="1417"/>
              </a:spcBef>
            </a:pPr>
            <a:r>
              <a:rPr lang="zh-TW" altLang="en-US" sz="2400" dirty="0" smtClean="0">
                <a:latin typeface="標楷體" panose="03000509000000000000" pitchFamily="65" charset="-120"/>
                <a:ea typeface="標楷體" panose="03000509000000000000" pitchFamily="65" charset="-120"/>
              </a:rPr>
              <a:t>無須汰換現有工具機設備。</a:t>
            </a:r>
            <a:endParaRPr lang="en-US" altLang="zh-TW" sz="2400" dirty="0" smtClean="0">
              <a:latin typeface="標楷體" panose="03000509000000000000" pitchFamily="65" charset="-120"/>
              <a:ea typeface="標楷體" panose="03000509000000000000" pitchFamily="65" charset="-120"/>
            </a:endParaRPr>
          </a:p>
          <a:p>
            <a:pPr>
              <a:spcBef>
                <a:spcPts val="1417"/>
              </a:spcBef>
            </a:pPr>
            <a:r>
              <a:rPr lang="zh-TW" altLang="en-US" sz="2400" dirty="0" smtClean="0">
                <a:latin typeface="標楷體" panose="03000509000000000000" pitchFamily="65" charset="-120"/>
                <a:ea typeface="標楷體" panose="03000509000000000000" pitchFamily="65" charset="-120"/>
              </a:rPr>
              <a:t>使用電腦或是智慧型裝置監控。</a:t>
            </a:r>
            <a:endParaRPr lang="en-US" altLang="zh-TW" sz="2400" dirty="0" smtClean="0">
              <a:latin typeface="標楷體" panose="03000509000000000000" pitchFamily="65" charset="-120"/>
              <a:ea typeface="標楷體" panose="03000509000000000000" pitchFamily="65" charset="-120"/>
            </a:endParaRPr>
          </a:p>
          <a:p>
            <a:pPr>
              <a:spcBef>
                <a:spcPts val="1417"/>
              </a:spcBef>
            </a:pPr>
            <a:r>
              <a:rPr lang="zh-TW" altLang="zh-TW" sz="2400" dirty="0">
                <a:latin typeface="標楷體" panose="03000509000000000000" pitchFamily="65" charset="-120"/>
                <a:ea typeface="標楷體" panose="03000509000000000000" pitchFamily="65" charset="-120"/>
              </a:rPr>
              <a:t>工具機旁邊安裝感應裝置</a:t>
            </a:r>
            <a:r>
              <a:rPr lang="zh-TW" altLang="zh-TW" sz="2400" dirty="0" smtClean="0">
                <a:latin typeface="標楷體" panose="03000509000000000000" pitchFamily="65" charset="-120"/>
                <a:ea typeface="標楷體" panose="03000509000000000000" pitchFamily="65" charset="-120"/>
              </a:rPr>
              <a:t>即可</a:t>
            </a:r>
            <a:r>
              <a:rPr lang="zh-TW" altLang="en-US"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
        <p:nvSpPr>
          <p:cNvPr id="4" name="六边形 38"/>
          <p:cNvSpPr/>
          <p:nvPr/>
        </p:nvSpPr>
        <p:spPr>
          <a:xfrm rot="16200000">
            <a:off x="6939138" y="4221595"/>
            <a:ext cx="2888574" cy="2490150"/>
          </a:xfrm>
          <a:prstGeom prst="hexagon">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六边形 39"/>
          <p:cNvSpPr/>
          <p:nvPr/>
        </p:nvSpPr>
        <p:spPr>
          <a:xfrm rot="16200000">
            <a:off x="4448988" y="4221596"/>
            <a:ext cx="2888574" cy="2490150"/>
          </a:xfrm>
          <a:prstGeom prst="hexagon">
            <a:avLst/>
          </a:prstGeom>
          <a:solidFill>
            <a:srgbClr val="EC373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六边形 40"/>
          <p:cNvSpPr/>
          <p:nvPr/>
        </p:nvSpPr>
        <p:spPr>
          <a:xfrm rot="16200000">
            <a:off x="5694063" y="1962852"/>
            <a:ext cx="2888574" cy="2490150"/>
          </a:xfrm>
          <a:prstGeom prst="hexagon">
            <a:avLst/>
          </a:prstGeom>
          <a:solidFill>
            <a:srgbClr val="F36F00"/>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2" name="任意多边形 59"/>
          <p:cNvSpPr>
            <a:spLocks noChangeAspect="1"/>
          </p:cNvSpPr>
          <p:nvPr/>
        </p:nvSpPr>
        <p:spPr>
          <a:xfrm rot="16200000">
            <a:off x="8071662" y="3089073"/>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3" name="任意多边形 60"/>
          <p:cNvSpPr/>
          <p:nvPr/>
        </p:nvSpPr>
        <p:spPr>
          <a:xfrm rot="16200000">
            <a:off x="5581050" y="3089074"/>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4" name="任意多边形 61"/>
          <p:cNvSpPr>
            <a:spLocks noChangeAspect="1"/>
          </p:cNvSpPr>
          <p:nvPr/>
        </p:nvSpPr>
        <p:spPr>
          <a:xfrm rot="5400000" flipV="1">
            <a:off x="6826587" y="3095376"/>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5" name="文本框 62"/>
          <p:cNvSpPr txBox="1"/>
          <p:nvPr/>
        </p:nvSpPr>
        <p:spPr>
          <a:xfrm>
            <a:off x="6809913" y="2019275"/>
            <a:ext cx="655949"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
        <p:nvSpPr>
          <p:cNvPr id="26" name="文本框 71"/>
          <p:cNvSpPr txBox="1"/>
          <p:nvPr/>
        </p:nvSpPr>
        <p:spPr>
          <a:xfrm>
            <a:off x="7994439" y="5981015"/>
            <a:ext cx="732893"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27" name="文本框 75"/>
          <p:cNvSpPr txBox="1"/>
          <p:nvPr/>
        </p:nvSpPr>
        <p:spPr>
          <a:xfrm>
            <a:off x="5533581" y="5981015"/>
            <a:ext cx="718466"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
        <p:nvSpPr>
          <p:cNvPr id="28" name="文本框 76"/>
          <p:cNvSpPr txBox="1"/>
          <p:nvPr/>
        </p:nvSpPr>
        <p:spPr>
          <a:xfrm>
            <a:off x="6209327" y="2887036"/>
            <a:ext cx="2006303" cy="646331"/>
          </a:xfrm>
          <a:prstGeom prst="rect">
            <a:avLst/>
          </a:prstGeom>
          <a:noFill/>
        </p:spPr>
        <p:txBody>
          <a:bodyPr wrap="square" rtlCol="0">
            <a:spAutoFit/>
          </a:bodyPr>
          <a:lstStyle/>
          <a:p>
            <a:pPr algn="ctr"/>
            <a:r>
              <a:rPr lang="zh-TW" altLang="zh-TW"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自動收集及保存</a:t>
            </a:r>
            <a:r>
              <a:rPr lang="zh-TW" altLang="en-US"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資料</a:t>
            </a:r>
            <a:endParaRPr lang="zh-CN" altLang="en-US"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29" name="文本框 77"/>
          <p:cNvSpPr txBox="1"/>
          <p:nvPr/>
        </p:nvSpPr>
        <p:spPr>
          <a:xfrm>
            <a:off x="4838537" y="5182509"/>
            <a:ext cx="2032327" cy="369332"/>
          </a:xfrm>
          <a:prstGeom prst="rect">
            <a:avLst/>
          </a:prstGeom>
          <a:noFill/>
        </p:spPr>
        <p:txBody>
          <a:bodyPr wrap="square" rtlCol="0">
            <a:spAutoFit/>
          </a:bodyPr>
          <a:lstStyle/>
          <a:p>
            <a:pPr algn="ctr"/>
            <a:r>
              <a:rPr lang="zh-TW" altLang="en-US"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增加資料傳輸能力</a:t>
            </a:r>
            <a:endParaRPr lang="zh-CN" altLang="en-US"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
        <p:nvSpPr>
          <p:cNvPr id="30" name="文本框 78"/>
          <p:cNvSpPr txBox="1"/>
          <p:nvPr/>
        </p:nvSpPr>
        <p:spPr>
          <a:xfrm>
            <a:off x="7405836" y="5018204"/>
            <a:ext cx="2006303" cy="646331"/>
          </a:xfrm>
          <a:prstGeom prst="rect">
            <a:avLst/>
          </a:prstGeom>
          <a:noFill/>
        </p:spPr>
        <p:txBody>
          <a:bodyPr wrap="square" rtlCol="0">
            <a:spAutoFit/>
          </a:bodyPr>
          <a:lstStyle/>
          <a:p>
            <a:pPr algn="ctr"/>
            <a:r>
              <a:rPr lang="zh-TW" altLang="en-US"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解決缺乏遠端</a:t>
            </a:r>
            <a:endParaRPr lang="en-US" altLang="zh-TW"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a:p>
            <a:pPr algn="ctr"/>
            <a:r>
              <a:rPr lang="zh-TW" altLang="en-US"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即時</a:t>
            </a:r>
            <a:r>
              <a:rPr lang="zh-TW" altLang="en-US"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監控</a:t>
            </a:r>
            <a:r>
              <a:rPr lang="zh-TW" altLang="en-US" dirty="0" smtClean="0">
                <a:solidFill>
                  <a:schemeClr val="bg1"/>
                </a:solidFill>
                <a:latin typeface="標楷體" panose="03000509000000000000" pitchFamily="65" charset="-120"/>
                <a:ea typeface="標楷體" panose="03000509000000000000" pitchFamily="65" charset="-120"/>
                <a:cs typeface="Arial Unicode MS" panose="020B0604020202020204" pitchFamily="34" charset="-122"/>
              </a:rPr>
              <a:t>方式</a:t>
            </a:r>
            <a:endParaRPr lang="zh-CN" altLang="en-US" dirty="0">
              <a:solidFill>
                <a:schemeClr val="bg1"/>
              </a:solidFill>
              <a:latin typeface="標楷體" panose="03000509000000000000" pitchFamily="65" charset="-120"/>
              <a:ea typeface="標楷體" panose="03000509000000000000" pitchFamily="65" charset="-120"/>
              <a:cs typeface="Arial Unicode MS" panose="020B0604020202020204" pitchFamily="34" charset="-122"/>
            </a:endParaRPr>
          </a:p>
        </p:txBody>
      </p:sp>
    </p:spTree>
    <p:extLst>
      <p:ext uri="{BB962C8B-B14F-4D97-AF65-F5344CB8AC3E}">
        <p14:creationId xmlns:p14="http://schemas.microsoft.com/office/powerpoint/2010/main" val="2668716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系統設計</a:t>
            </a:r>
          </a:p>
        </p:txBody>
      </p:sp>
      <p:sp>
        <p:nvSpPr>
          <p:cNvPr id="3" name="內容版面配置區 3"/>
          <p:cNvSpPr txBox="1">
            <a:spLocks noGrp="1"/>
          </p:cNvSpPr>
          <p:nvPr>
            <p:ph type="body" idx="4294967295"/>
          </p:nvPr>
        </p:nvSpPr>
        <p:spPr/>
        <p:txBody>
          <a:bodyPr/>
          <a:lstStyle/>
          <a:p>
            <a:pPr>
              <a:spcBef>
                <a:spcPts val="1417"/>
              </a:spcBef>
            </a:pPr>
            <a:r>
              <a:rPr lang="zh-TW" altLang="en-US" sz="2400" dirty="0" smtClean="0">
                <a:latin typeface="標楷體" panose="03000509000000000000" pitchFamily="65" charset="-120"/>
                <a:ea typeface="標楷體" panose="03000509000000000000" pitchFamily="65" charset="-120"/>
              </a:rPr>
              <a:t>系統架構圖</a:t>
            </a:r>
            <a:r>
              <a:rPr lang="en-US" altLang="zh-TW" sz="2400" dirty="0" smtClean="0">
                <a:latin typeface="標楷體" panose="03000509000000000000" pitchFamily="65" charset="-120"/>
                <a:ea typeface="標楷體" panose="03000509000000000000" pitchFamily="65" charset="-120"/>
              </a:rPr>
              <a:t>:</a:t>
            </a:r>
          </a:p>
          <a:p>
            <a:pPr>
              <a:spcBef>
                <a:spcPts val="1417"/>
              </a:spcBef>
            </a:pPr>
            <a:endParaRPr lang="zh-TW" altLang="en-US" dirty="0"/>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579" y="3090995"/>
            <a:ext cx="9955745" cy="2192205"/>
          </a:xfrm>
          <a:prstGeom prst="rect">
            <a:avLst/>
          </a:prstGeom>
        </p:spPr>
      </p:pic>
    </p:spTree>
    <p:extLst>
      <p:ext uri="{BB962C8B-B14F-4D97-AF65-F5344CB8AC3E}">
        <p14:creationId xmlns:p14="http://schemas.microsoft.com/office/powerpoint/2010/main" val="195978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系統設計</a:t>
            </a:r>
          </a:p>
        </p:txBody>
      </p:sp>
      <p:sp>
        <p:nvSpPr>
          <p:cNvPr id="3" name="內容版面配置區 3"/>
          <p:cNvSpPr txBox="1">
            <a:spLocks noGrp="1"/>
          </p:cNvSpPr>
          <p:nvPr>
            <p:ph type="body" idx="4294967295"/>
          </p:nvPr>
        </p:nvSpPr>
        <p:spPr/>
        <p:txBody>
          <a:bodyPr/>
          <a:lstStyle/>
          <a:p>
            <a:pPr>
              <a:spcBef>
                <a:spcPts val="1417"/>
              </a:spcBef>
            </a:pP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控制層</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a:t>
            </a:r>
          </a:p>
          <a:p>
            <a:pPr lvl="1">
              <a:spcBef>
                <a:spcPts val="1417"/>
              </a:spcBef>
            </a:pPr>
            <a:r>
              <a:rPr lang="zh-TW" altLang="zh-TW" sz="2400" dirty="0" smtClean="0">
                <a:latin typeface="Times New Roman" panose="02020603050405020304" pitchFamily="18" charset="0"/>
                <a:ea typeface="標楷體" panose="03000509000000000000" pitchFamily="65" charset="-120"/>
                <a:cs typeface="Times New Roman" panose="02020603050405020304" pitchFamily="18" charset="0"/>
              </a:rPr>
              <a:t>主要</a:t>
            </a: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作為與工具機溝通的</a:t>
            </a:r>
            <a:r>
              <a:rPr lang="zh-TW" altLang="zh-TW" sz="2400" dirty="0" smtClean="0">
                <a:latin typeface="Times New Roman" panose="02020603050405020304" pitchFamily="18" charset="0"/>
                <a:ea typeface="標楷體" panose="03000509000000000000" pitchFamily="65" charset="-120"/>
                <a:cs typeface="Times New Roman" panose="02020603050405020304" pitchFamily="18" charset="0"/>
              </a:rPr>
              <a:t>媒介</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a:spcBef>
                <a:spcPts val="1417"/>
              </a:spcBef>
            </a:pPr>
            <a:r>
              <a:rPr lang="zh-TW" altLang="zh-TW" sz="2400"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sz="2400" dirty="0" err="1" smtClean="0">
                <a:latin typeface="Times New Roman" panose="02020603050405020304" pitchFamily="18" charset="0"/>
                <a:ea typeface="標楷體" panose="03000509000000000000" pitchFamily="65" charset="-120"/>
                <a:cs typeface="Times New Roman" panose="02020603050405020304" pitchFamily="18" charset="0"/>
              </a:rPr>
              <a:t>WeMos</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D1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WiFi</a:t>
            </a: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控制各種感應模組運作來讀取工具機的</a:t>
            </a:r>
            <a:r>
              <a:rPr lang="zh-TW" altLang="zh-TW" sz="2400" dirty="0" smtClean="0">
                <a:latin typeface="Times New Roman" panose="02020603050405020304" pitchFamily="18" charset="0"/>
                <a:ea typeface="標楷體" panose="03000509000000000000" pitchFamily="65" charset="-120"/>
                <a:cs typeface="Times New Roman" panose="02020603050405020304" pitchFamily="18" charset="0"/>
              </a:rPr>
              <a:t>資料</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a:spcBef>
                <a:spcPts val="1417"/>
              </a:spcBef>
            </a:pP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4280891800"/>
              </p:ext>
            </p:extLst>
          </p:nvPr>
        </p:nvGraphicFramePr>
        <p:xfrm>
          <a:off x="3571265" y="3646076"/>
          <a:ext cx="6586855" cy="3413760"/>
        </p:xfrm>
        <a:graphic>
          <a:graphicData uri="http://schemas.openxmlformats.org/drawingml/2006/table">
            <a:tbl>
              <a:tblPr firstRow="1" firstCol="1" bandRow="1">
                <a:tableStyleId>{5C22544A-7EE6-4342-B048-85BDC9FD1C3A}</a:tableStyleId>
              </a:tblPr>
              <a:tblGrid>
                <a:gridCol w="1365885">
                  <a:extLst>
                    <a:ext uri="{9D8B030D-6E8A-4147-A177-3AD203B41FA5}">
                      <a16:colId xmlns:a16="http://schemas.microsoft.com/office/drawing/2014/main" val="61189040"/>
                    </a:ext>
                  </a:extLst>
                </a:gridCol>
                <a:gridCol w="1244282">
                  <a:extLst>
                    <a:ext uri="{9D8B030D-6E8A-4147-A177-3AD203B41FA5}">
                      <a16:colId xmlns:a16="http://schemas.microsoft.com/office/drawing/2014/main" val="3860398582"/>
                    </a:ext>
                  </a:extLst>
                </a:gridCol>
                <a:gridCol w="3976688">
                  <a:extLst>
                    <a:ext uri="{9D8B030D-6E8A-4147-A177-3AD203B41FA5}">
                      <a16:colId xmlns:a16="http://schemas.microsoft.com/office/drawing/2014/main" val="3469379464"/>
                    </a:ext>
                  </a:extLst>
                </a:gridCol>
              </a:tblGrid>
              <a:tr h="0">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感應模組名稱</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參數</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說明</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3080555"/>
                  </a:ext>
                </a:extLst>
              </a:tr>
              <a:tr h="0">
                <a:tc rowSpan="2">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溫濕度模組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溫度</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47529017"/>
                  </a:ext>
                </a:extLst>
              </a:tr>
              <a:tr h="0">
                <a:tc vMerge="1">
                  <a:txBody>
                    <a:bodyPr/>
                    <a:lstStyle/>
                    <a:p>
                      <a:endParaRPr lang="zh-TW" altLang="en-US"/>
                    </a:p>
                  </a:txBody>
                  <a:tcP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濕度</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測量範圍：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90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精準度：</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extLst>
                  <a:ext uri="{0D108BD9-81ED-4DB2-BD59-A6C34878D82A}">
                    <a16:rowId xmlns:a16="http://schemas.microsoft.com/office/drawing/2014/main" val="848895377"/>
                  </a:ext>
                </a:extLst>
              </a:tr>
              <a:tr h="0">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重量模組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重量</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範圍：</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0</a:t>
                      </a: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500(g)</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94652147"/>
                  </a:ext>
                </a:extLst>
              </a:tr>
              <a:tr h="0">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火光感應模組</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火光反應</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通電：有火光反應</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沒通電：無火光反應</a:t>
                      </a:r>
                    </a:p>
                  </a:txBody>
                  <a:tcPr marL="68580" marR="68580" marT="0" marB="0" anchor="ctr"/>
                </a:tc>
                <a:extLst>
                  <a:ext uri="{0D108BD9-81ED-4DB2-BD59-A6C34878D82A}">
                    <a16:rowId xmlns:a16="http://schemas.microsoft.com/office/drawing/2014/main" val="408073730"/>
                  </a:ext>
                </a:extLst>
              </a:tr>
              <a:tr h="0">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一氧化碳感應模組</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一氧化碳</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通電：一氧化碳濃度超過警戒</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沒通電：一氧化碳濃度正常</a:t>
                      </a:r>
                    </a:p>
                  </a:txBody>
                  <a:tcPr marL="68580" marR="68580" marT="0" marB="0" anchor="ctr"/>
                </a:tc>
                <a:extLst>
                  <a:ext uri="{0D108BD9-81ED-4DB2-BD59-A6C34878D82A}">
                    <a16:rowId xmlns:a16="http://schemas.microsoft.com/office/drawing/2014/main" val="1839804337"/>
                  </a:ext>
                </a:extLst>
              </a:tr>
              <a:tr h="0">
                <a:tc>
                  <a:txBody>
                    <a:bodyPr/>
                    <a:lstStyle/>
                    <a:p>
                      <a:pPr algn="ctr">
                        <a:lnSpc>
                          <a:spcPct val="150000"/>
                        </a:lnSpc>
                        <a:spcAft>
                          <a:spcPts val="0"/>
                        </a:spcAft>
                      </a:pPr>
                      <a:r>
                        <a:rPr lang="zh-TW" sz="1600" kern="0">
                          <a:effectLst/>
                          <a:latin typeface="Times New Roman" panose="02020603050405020304" pitchFamily="18" charset="0"/>
                          <a:ea typeface="標楷體" panose="03000509000000000000" pitchFamily="65" charset="-120"/>
                          <a:cs typeface="Times New Roman" panose="02020603050405020304" pitchFamily="18" charset="0"/>
                        </a:rPr>
                        <a:t>繼電器</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控制通電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ct val="100000"/>
                        </a:lnSpc>
                        <a:spcAft>
                          <a:spcPts val="0"/>
                        </a:spcAft>
                      </a:pPr>
                      <a:r>
                        <a:rPr lang="zh-TW" sz="1600" kern="0" dirty="0">
                          <a:effectLst/>
                          <a:latin typeface="Times New Roman" panose="02020603050405020304" pitchFamily="18" charset="0"/>
                          <a:ea typeface="標楷體" panose="03000509000000000000" pitchFamily="65" charset="-120"/>
                          <a:cs typeface="Times New Roman" panose="02020603050405020304" pitchFamily="18" charset="0"/>
                        </a:rPr>
                        <a:t>打開：通電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ct val="100000"/>
                        </a:lnSpc>
                        <a:spcAft>
                          <a:spcPts val="0"/>
                        </a:spcAft>
                      </a:pPr>
                      <a:r>
                        <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關閉：沒通電</a:t>
                      </a:r>
                    </a:p>
                  </a:txBody>
                  <a:tcPr marL="68580" marR="68580" marT="0" marB="0" anchor="ctr"/>
                </a:tc>
                <a:extLst>
                  <a:ext uri="{0D108BD9-81ED-4DB2-BD59-A6C34878D82A}">
                    <a16:rowId xmlns:a16="http://schemas.microsoft.com/office/drawing/2014/main" val="4188988316"/>
                  </a:ext>
                </a:extLst>
              </a:tr>
            </a:tbl>
          </a:graphicData>
        </a:graphic>
      </p:graphicFrame>
    </p:spTree>
    <p:extLst>
      <p:ext uri="{BB962C8B-B14F-4D97-AF65-F5344CB8AC3E}">
        <p14:creationId xmlns:p14="http://schemas.microsoft.com/office/powerpoint/2010/main" val="230675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2"/>
          <p:cNvSpPr txBox="1">
            <a:spLocks noGrp="1"/>
          </p:cNvSpPr>
          <p:nvPr>
            <p:ph type="title" idx="4294967295"/>
          </p:nvPr>
        </p:nvSpPr>
        <p:spPr/>
        <p:txBody>
          <a:bodyPr/>
          <a:lstStyle/>
          <a:p>
            <a:pPr lvl="2" algn="ctr" rtl="0"/>
            <a:r>
              <a:rPr lang="zh-TW" altLang="en-US" sz="3200" kern="1200" dirty="0">
                <a:solidFill>
                  <a:srgbClr val="FF0000"/>
                </a:solidFill>
                <a:highlight>
                  <a:scrgbClr r="0" g="0" b="0">
                    <a:alpha val="0"/>
                  </a:scrgbClr>
                </a:highlight>
                <a:latin typeface="Times New Roman" panose="02020603050405020304" pitchFamily="18" charset="0"/>
                <a:ea typeface="標楷體" panose="03000509000000000000" pitchFamily="65" charset="-120"/>
                <a:cs typeface="Times New Roman" panose="02020603050405020304" pitchFamily="18" charset="0"/>
              </a:rPr>
              <a:t>系統設計</a:t>
            </a:r>
          </a:p>
        </p:txBody>
      </p:sp>
      <p:sp>
        <p:nvSpPr>
          <p:cNvPr id="3" name="內容版面配置區 3"/>
          <p:cNvSpPr txBox="1">
            <a:spLocks noGrp="1"/>
          </p:cNvSpPr>
          <p:nvPr>
            <p:ph type="body" idx="4294967295"/>
          </p:nvPr>
        </p:nvSpPr>
        <p:spPr/>
        <p:txBody>
          <a:bodyPr/>
          <a:lstStyle/>
          <a:p>
            <a:pPr>
              <a:spcBef>
                <a:spcPts val="1417"/>
              </a:spcBef>
            </a:pPr>
            <a:r>
              <a:rPr lang="zh-TW" altLang="zh-TW" sz="2400" dirty="0">
                <a:latin typeface="標楷體" panose="03000509000000000000" pitchFamily="65" charset="-120"/>
                <a:ea typeface="標楷體" panose="03000509000000000000" pitchFamily="65" charset="-120"/>
              </a:rPr>
              <a:t>控制層資料傳輸</a:t>
            </a:r>
            <a:r>
              <a:rPr lang="zh-TW" altLang="zh-TW" sz="2400" dirty="0" smtClean="0">
                <a:latin typeface="標楷體" panose="03000509000000000000" pitchFamily="65" charset="-120"/>
                <a:ea typeface="標楷體" panose="03000509000000000000" pitchFamily="65" charset="-120"/>
              </a:rPr>
              <a:t>流程圖</a:t>
            </a:r>
            <a:r>
              <a:rPr lang="en-US" altLang="zh-TW" sz="2400" dirty="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pic>
        <p:nvPicPr>
          <p:cNvPr id="4098" name="Picture 2" descr="圖3_2控制層流程圖"/>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7735" y="2262830"/>
            <a:ext cx="4812665" cy="507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719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標題投影片">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標題及物件">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預設">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空白">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1586</TotalTime>
  <Words>668</Words>
  <Application>Microsoft Office PowerPoint</Application>
  <PresentationFormat>自訂</PresentationFormat>
  <Paragraphs>184</Paragraphs>
  <Slides>25</Slides>
  <Notes>25</Notes>
  <HiddenSlides>0</HiddenSlides>
  <MMClips>0</MMClips>
  <ScaleCrop>false</ScaleCrop>
  <HeadingPairs>
    <vt:vector size="6" baseType="variant">
      <vt:variant>
        <vt:lpstr>使用字型</vt:lpstr>
      </vt:variant>
      <vt:variant>
        <vt:i4>14</vt:i4>
      </vt:variant>
      <vt:variant>
        <vt:lpstr>佈景主題</vt:lpstr>
      </vt:variant>
      <vt:variant>
        <vt:i4>4</vt:i4>
      </vt:variant>
      <vt:variant>
        <vt:lpstr>投影片標題</vt:lpstr>
      </vt:variant>
      <vt:variant>
        <vt:i4>25</vt:i4>
      </vt:variant>
    </vt:vector>
  </HeadingPairs>
  <TitlesOfParts>
    <vt:vector size="43" baseType="lpstr">
      <vt:lpstr>Arial Unicode MS</vt:lpstr>
      <vt:lpstr>等线</vt:lpstr>
      <vt:lpstr>Liberation Sans</vt:lpstr>
      <vt:lpstr>Liberation Serif</vt:lpstr>
      <vt:lpstr>微軟正黑體</vt:lpstr>
      <vt:lpstr>新細明體</vt:lpstr>
      <vt:lpstr>標楷體</vt:lpstr>
      <vt:lpstr>Arial</vt:lpstr>
      <vt:lpstr>Calibri</vt:lpstr>
      <vt:lpstr>Calibri Light</vt:lpstr>
      <vt:lpstr>Impact</vt:lpstr>
      <vt:lpstr>Lucida Sans</vt:lpstr>
      <vt:lpstr>Tahoma</vt:lpstr>
      <vt:lpstr>Times New Roman</vt:lpstr>
      <vt:lpstr>標題投影片</vt:lpstr>
      <vt:lpstr>標題及物件</vt:lpstr>
      <vt:lpstr>預設</vt:lpstr>
      <vt:lpstr>空白</vt:lpstr>
      <vt:lpstr>設計與實作工廠即時監控資訊系統</vt:lpstr>
      <vt:lpstr>Outline</vt:lpstr>
      <vt:lpstr>動機</vt:lpstr>
      <vt:lpstr>動機</vt:lpstr>
      <vt:lpstr>動機</vt:lpstr>
      <vt:lpstr>研究目的</vt:lpstr>
      <vt:lpstr>系統設計</vt:lpstr>
      <vt:lpstr>系統設計</vt:lpstr>
      <vt:lpstr>系統設計</vt:lpstr>
      <vt:lpstr>系統設計</vt:lpstr>
      <vt:lpstr>系統設計</vt:lpstr>
      <vt:lpstr>系統設計</vt:lpstr>
      <vt:lpstr>系統開發成果</vt:lpstr>
      <vt:lpstr>系統開發成果</vt:lpstr>
      <vt:lpstr>系統開發成果</vt:lpstr>
      <vt:lpstr>系統開發成果</vt:lpstr>
      <vt:lpstr>系統開發成果</vt:lpstr>
      <vt:lpstr>系統開發成果</vt:lpstr>
      <vt:lpstr>系統開發成果</vt:lpstr>
      <vt:lpstr>系統開發成果</vt:lpstr>
      <vt:lpstr>系統開發成果</vt:lpstr>
      <vt:lpstr>系統開發成果</vt:lpstr>
      <vt:lpstr>結論</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Administrator</dc:creator>
  <cp:lastModifiedBy>林清河</cp:lastModifiedBy>
  <cp:revision>50</cp:revision>
  <dcterms:created xsi:type="dcterms:W3CDTF">2017-02-09T07:42:25Z</dcterms:created>
  <dcterms:modified xsi:type="dcterms:W3CDTF">2020-11-08T10:02:22Z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r8>0</vt:r8>
  </property>
  <property fmtid="{D5CDD505-2E9C-101B-9397-08002B2CF9AE}" pid="4" name="HyperlinksChanged">
    <vt:bool>false</vt:bool>
  </property>
  <property fmtid="{D5CDD505-2E9C-101B-9397-08002B2CF9AE}" pid="5" name="LinksUpToDate">
    <vt:bool>false</vt:bool>
  </property>
  <property fmtid="{D5CDD505-2E9C-101B-9397-08002B2CF9AE}" pid="6" name="MMClips">
    <vt:r8>0</vt:r8>
  </property>
  <property fmtid="{D5CDD505-2E9C-101B-9397-08002B2CF9AE}" pid="7" name="Notes">
    <vt:r8>0</vt:r8>
  </property>
  <property fmtid="{D5CDD505-2E9C-101B-9397-08002B2CF9AE}" pid="8" name="PresentationFormat">
    <vt:lpwstr>自訂</vt:lpwstr>
  </property>
  <property fmtid="{D5CDD505-2E9C-101B-9397-08002B2CF9AE}" pid="9" name="ScaleCrop">
    <vt:bool>false</vt:bool>
  </property>
  <property fmtid="{D5CDD505-2E9C-101B-9397-08002B2CF9AE}" pid="10" name="ShareDoc">
    <vt:bool>false</vt:bool>
  </property>
  <property fmtid="{D5CDD505-2E9C-101B-9397-08002B2CF9AE}" pid="11" name="Slides">
    <vt:r8>4</vt:r8>
  </property>
</Properties>
</file>